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3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9" r:id="rId2"/>
  </p:sldMasterIdLst>
  <p:notesMasterIdLst>
    <p:notesMasterId r:id="rId24"/>
  </p:notesMasterIdLst>
  <p:sldIdLst>
    <p:sldId id="256" r:id="rId3"/>
    <p:sldId id="526" r:id="rId4"/>
    <p:sldId id="527" r:id="rId5"/>
    <p:sldId id="513" r:id="rId6"/>
    <p:sldId id="512" r:id="rId7"/>
    <p:sldId id="416" r:id="rId8"/>
    <p:sldId id="533" r:id="rId9"/>
    <p:sldId id="505" r:id="rId10"/>
    <p:sldId id="499" r:id="rId11"/>
    <p:sldId id="529" r:id="rId12"/>
    <p:sldId id="504" r:id="rId13"/>
    <p:sldId id="509" r:id="rId14"/>
    <p:sldId id="530" r:id="rId15"/>
    <p:sldId id="370" r:id="rId16"/>
    <p:sldId id="503" r:id="rId17"/>
    <p:sldId id="531" r:id="rId18"/>
    <p:sldId id="508" r:id="rId19"/>
    <p:sldId id="518" r:id="rId20"/>
    <p:sldId id="532" r:id="rId21"/>
    <p:sldId id="373" r:id="rId22"/>
    <p:sldId id="28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his LEGAY" initials="ML" lastIdx="2" clrIdx="0">
    <p:extLst>
      <p:ext uri="{19B8F6BF-5375-455C-9EA6-DF929625EA0E}">
        <p15:presenceInfo xmlns:p15="http://schemas.microsoft.com/office/powerpoint/2012/main" userId="S-1-5-21-2959174363-1141829333-2341673017-30496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4E9E"/>
    <a:srgbClr val="2C3270"/>
    <a:srgbClr val="FF0000"/>
    <a:srgbClr val="313772"/>
    <a:srgbClr val="33496B"/>
    <a:srgbClr val="364C6D"/>
    <a:srgbClr val="9FDFFF"/>
    <a:srgbClr val="ACEAB8"/>
    <a:srgbClr val="002060"/>
    <a:srgbClr val="467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6" autoAdjust="0"/>
    <p:restoredTop sz="95088" autoAdjust="0"/>
  </p:normalViewPr>
  <p:slideViewPr>
    <p:cSldViewPr snapToGrid="0">
      <p:cViewPr varScale="1">
        <p:scale>
          <a:sx n="55" d="100"/>
          <a:sy n="55" d="100"/>
        </p:scale>
        <p:origin x="1060" y="2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Mathis\D&#233;monstrateur\POC%20DMS_r&#233;sultats\Donn&#233;es%20circulateur%20DMS%202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Mathis\D&#233;monstrateur\POC%20DMS_r&#233;sultats\Donn&#233;es%20circulateur%20DMS%202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Mathis\D&#233;monstrateur\POC%20DMS_r&#233;sultats\Donn&#233;es%20circulateur%20DMS%202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file:///C:\Mathis\D&#233;monstrateur\POC%20DMS_r&#233;sultats\Donn&#233;es%20circulateur%20DMS%202.xlsx" TargetMode="External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file:///C:\Mathis\D&#233;monstrateur\POC%20DMS_r&#233;sultats\Donn&#233;es%20circulateur%20DMS%202.xlsx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1226758511115179E-2"/>
          <c:y val="5.315047292317835E-2"/>
          <c:w val="0.88092148055265962"/>
          <c:h val="0.9209075059592795"/>
        </c:manualLayout>
      </c:layout>
      <c:scatterChart>
        <c:scatterStyle val="smooth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34832128"/>
        <c:axId val="134834048"/>
        <c:extLst/>
      </c:scatterChart>
      <c:valAx>
        <c:axId val="134832128"/>
        <c:scaling>
          <c:orientation val="minMax"/>
          <c:max val="15"/>
          <c:min val="5"/>
        </c:scaling>
        <c:delete val="1"/>
        <c:axPos val="b"/>
        <c:numFmt formatCode="General" sourceLinked="1"/>
        <c:majorTickMark val="out"/>
        <c:minorTickMark val="none"/>
        <c:tickLblPos val="nextTo"/>
        <c:crossAx val="134834048"/>
        <c:crosses val="autoZero"/>
        <c:crossBetween val="midCat"/>
        <c:majorUnit val="1"/>
      </c:valAx>
      <c:valAx>
        <c:axId val="134834048"/>
        <c:scaling>
          <c:orientation val="minMax"/>
          <c:min val="-1"/>
        </c:scaling>
        <c:delete val="1"/>
        <c:axPos val="l"/>
        <c:numFmt formatCode="General" sourceLinked="1"/>
        <c:majorTickMark val="out"/>
        <c:minorTickMark val="none"/>
        <c:tickLblPos val="nextTo"/>
        <c:crossAx val="134832128"/>
        <c:crosses val="autoZero"/>
        <c:crossBetween val="midCat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034553270861725"/>
          <c:y val="3.9312540326016825E-2"/>
          <c:w val="0.96806060621282575"/>
          <c:h val="0.95630650721067723"/>
        </c:manualLayout>
      </c:layout>
      <c:scatterChart>
        <c:scatterStyle val="smooth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26943616"/>
        <c:axId val="126945536"/>
        <c:extLst/>
      </c:scatterChart>
      <c:valAx>
        <c:axId val="126943616"/>
        <c:scaling>
          <c:orientation val="minMax"/>
          <c:max val="15"/>
          <c:min val="5"/>
        </c:scaling>
        <c:delete val="1"/>
        <c:axPos val="b"/>
        <c:numFmt formatCode="General" sourceLinked="1"/>
        <c:majorTickMark val="none"/>
        <c:minorTickMark val="none"/>
        <c:tickLblPos val="low"/>
        <c:crossAx val="126945536"/>
        <c:crosses val="autoZero"/>
        <c:crossBetween val="midCat"/>
        <c:majorUnit val="1"/>
      </c:valAx>
      <c:valAx>
        <c:axId val="126945536"/>
        <c:scaling>
          <c:orientation val="minMax"/>
          <c:min val="-40"/>
        </c:scaling>
        <c:delete val="1"/>
        <c:axPos val="l"/>
        <c:numFmt formatCode="General" sourceLinked="1"/>
        <c:majorTickMark val="none"/>
        <c:minorTickMark val="none"/>
        <c:tickLblPos val="nextTo"/>
        <c:crossAx val="126943616"/>
        <c:crosses val="autoZero"/>
        <c:crossBetween val="midCat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1823015504085979E-2"/>
          <c:y val="8.5044531459519627E-3"/>
          <c:w val="0.96810096985287153"/>
          <c:h val="0.95219270966612046"/>
        </c:manualLayout>
      </c:layout>
      <c:scatterChart>
        <c:scatterStyle val="smooth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35325568"/>
        <c:axId val="135606272"/>
        <c:extLst/>
      </c:scatterChart>
      <c:valAx>
        <c:axId val="135325568"/>
        <c:scaling>
          <c:orientation val="minMax"/>
          <c:max val="15"/>
          <c:min val="5"/>
        </c:scaling>
        <c:delete val="1"/>
        <c:axPos val="b"/>
        <c:numFmt formatCode="General" sourceLinked="1"/>
        <c:majorTickMark val="none"/>
        <c:minorTickMark val="none"/>
        <c:tickLblPos val="low"/>
        <c:crossAx val="135606272"/>
        <c:crosses val="autoZero"/>
        <c:crossBetween val="midCat"/>
        <c:majorUnit val="1"/>
      </c:valAx>
      <c:valAx>
        <c:axId val="135606272"/>
        <c:scaling>
          <c:orientation val="minMax"/>
          <c:min val="-40"/>
        </c:scaling>
        <c:delete val="1"/>
        <c:axPos val="l"/>
        <c:numFmt formatCode="General" sourceLinked="1"/>
        <c:majorTickMark val="none"/>
        <c:minorTickMark val="none"/>
        <c:tickLblPos val="nextTo"/>
        <c:crossAx val="135325568"/>
        <c:crosses val="autoZero"/>
        <c:crossBetween val="midCat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034553270861725"/>
          <c:y val="3.9312540326016825E-2"/>
          <c:w val="0.96806053143299697"/>
          <c:h val="0.96068770487204302"/>
        </c:manualLayout>
      </c:layout>
      <c:scatterChart>
        <c:scatterStyle val="smooth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26943616"/>
        <c:axId val="126945536"/>
        <c:extLst/>
      </c:scatterChart>
      <c:valAx>
        <c:axId val="126943616"/>
        <c:scaling>
          <c:orientation val="minMax"/>
          <c:max val="15"/>
          <c:min val="5"/>
        </c:scaling>
        <c:delete val="1"/>
        <c:axPos val="b"/>
        <c:numFmt formatCode="General" sourceLinked="1"/>
        <c:majorTickMark val="none"/>
        <c:minorTickMark val="none"/>
        <c:tickLblPos val="low"/>
        <c:crossAx val="126945536"/>
        <c:crosses val="autoZero"/>
        <c:crossBetween val="midCat"/>
        <c:majorUnit val="1"/>
      </c:valAx>
      <c:valAx>
        <c:axId val="126945536"/>
        <c:scaling>
          <c:orientation val="minMax"/>
          <c:min val="-40"/>
        </c:scaling>
        <c:delete val="1"/>
        <c:axPos val="l"/>
        <c:numFmt formatCode="General" sourceLinked="1"/>
        <c:majorTickMark val="none"/>
        <c:minorTickMark val="none"/>
        <c:tickLblPos val="nextTo"/>
        <c:crossAx val="126943616"/>
        <c:crosses val="autoZero"/>
        <c:crossBetween val="midCat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9996560925627499E-3"/>
          <c:y val="8.5043797676159581E-3"/>
          <c:w val="0.98409963489753483"/>
          <c:h val="0.94607842901262051"/>
        </c:manualLayout>
      </c:layout>
      <c:scatterChart>
        <c:scatterStyle val="smoothMarker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axId val="135325568"/>
        <c:axId val="135606272"/>
        <c:extLst/>
      </c:scatterChart>
      <c:valAx>
        <c:axId val="135325568"/>
        <c:scaling>
          <c:orientation val="minMax"/>
          <c:max val="15"/>
          <c:min val="5"/>
        </c:scaling>
        <c:delete val="1"/>
        <c:axPos val="b"/>
        <c:numFmt formatCode="General" sourceLinked="1"/>
        <c:majorTickMark val="none"/>
        <c:minorTickMark val="none"/>
        <c:tickLblPos val="low"/>
        <c:crossAx val="135606272"/>
        <c:crosses val="autoZero"/>
        <c:crossBetween val="midCat"/>
        <c:majorUnit val="1"/>
      </c:valAx>
      <c:valAx>
        <c:axId val="135606272"/>
        <c:scaling>
          <c:orientation val="minMax"/>
          <c:min val="-40"/>
        </c:scaling>
        <c:delete val="1"/>
        <c:axPos val="l"/>
        <c:numFmt formatCode="General" sourceLinked="1"/>
        <c:majorTickMark val="none"/>
        <c:minorTickMark val="none"/>
        <c:tickLblPos val="nextTo"/>
        <c:crossAx val="135325568"/>
        <c:crosses val="autoZero"/>
        <c:crossBetween val="midCat"/>
      </c:valAx>
    </c:plotArea>
    <c:plotVisOnly val="1"/>
    <c:dispBlanksAs val="gap"/>
    <c:showDLblsOverMax val="0"/>
  </c:chart>
  <c:spPr>
    <a:noFill/>
    <a:ln>
      <a:noFill/>
    </a:ln>
  </c:sp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1B813A-813C-4C80-B881-6821C44513BD}" type="datetimeFigureOut">
              <a:rPr lang="en-GB" smtClean="0"/>
              <a:t>12/10/2026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BA520-A174-4A46-B3E7-DD5B737CD0D5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3590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9453D-9CCC-4051-9DF8-37E3D8CCF79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4990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9453D-9CCC-4051-9DF8-37E3D8CCF79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15669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9453D-9CCC-4051-9DF8-37E3D8CCF79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837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A520-A174-4A46-B3E7-DD5B737CD0D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4932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A520-A174-4A46-B3E7-DD5B737CD0D5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73255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A520-A174-4A46-B3E7-DD5B737CD0D5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665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9453D-9CCC-4051-9DF8-37E3D8CCF79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1531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A520-A174-4A46-B3E7-DD5B737CD0D5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3394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A520-A174-4A46-B3E7-DD5B737CD0D5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0150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9453D-9CCC-4051-9DF8-37E3D8CCF79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92125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BA520-A174-4A46-B3E7-DD5B737CD0D5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17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9453D-9CCC-4051-9DF8-37E3D8CCF79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04543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9453D-9CCC-4051-9DF8-37E3D8CCF79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5728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BE9453D-9CCC-4051-9DF8-37E3D8CCF79B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84602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thales/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s://www.thalesgroup.com/" TargetMode="Externa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hyperlink" Target="https://www.youtube.com/user/thethalesgroup" TargetMode="External"/><Relationship Id="rId4" Type="http://schemas.openxmlformats.org/officeDocument/2006/relationships/hyperlink" Target="https://www.facebook.com/thalesgroup" TargetMode="Externa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microsoft.com/office/2007/relationships/hdphoto" Target="../media/hdphoto1.wdp"/><Relationship Id="rId7" Type="http://schemas.openxmlformats.org/officeDocument/2006/relationships/image" Target="../media/image13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openxmlformats.org/officeDocument/2006/relationships/image" Target="../media/image2.svg"/><Relationship Id="rId4" Type="http://schemas.openxmlformats.org/officeDocument/2006/relationships/image" Target="../media/image1.png"/><Relationship Id="rId9" Type="http://schemas.openxmlformats.org/officeDocument/2006/relationships/image" Target="../media/image15.sv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.svg"/><Relationship Id="rId7" Type="http://schemas.openxmlformats.org/officeDocument/2006/relationships/image" Target="../media/image1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15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hyperlink" Target="https://www.thalesgroup.com/" TargetMode="Externa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company/thales/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s://www.thalesgroup.com/" TargetMode="External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hyperlink" Target="https://www.youtube.com/user/thethalesgroup" TargetMode="External"/><Relationship Id="rId4" Type="http://schemas.openxmlformats.org/officeDocument/2006/relationships/hyperlink" Target="https://www.facebook.com/thalesgroup" TargetMode="Externa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.png"/><Relationship Id="rId7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2.svg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2.sv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hyperlink" Target="https://www.thalesgroup.com/" TargetMode="External"/><Relationship Id="rId4" Type="http://schemas.openxmlformats.org/officeDocument/2006/relationships/image" Target="../media/image1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2A98F7-F159-F60F-46D6-839BCF4392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4"/>
            <a:ext cx="12188963" cy="68562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D66438-27EF-064E-325D-798377F064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7543" b="48236"/>
          <a:stretch>
            <a:fillRect/>
          </a:stretch>
        </p:blipFill>
        <p:spPr>
          <a:xfrm>
            <a:off x="-1" y="1747081"/>
            <a:ext cx="5976472" cy="5110919"/>
          </a:xfrm>
          <a:custGeom>
            <a:avLst/>
            <a:gdLst>
              <a:gd name="connsiteX0" fmla="*/ 0 w 5976472"/>
              <a:gd name="connsiteY0" fmla="*/ 0 h 5110919"/>
              <a:gd name="connsiteX1" fmla="*/ 5976472 w 5976472"/>
              <a:gd name="connsiteY1" fmla="*/ 0 h 5110919"/>
              <a:gd name="connsiteX2" fmla="*/ 5976472 w 5976472"/>
              <a:gd name="connsiteY2" fmla="*/ 5110919 h 5110919"/>
              <a:gd name="connsiteX3" fmla="*/ 0 w 5976472"/>
              <a:gd name="connsiteY3" fmla="*/ 5110919 h 511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6472" h="5110919">
                <a:moveTo>
                  <a:pt x="0" y="0"/>
                </a:moveTo>
                <a:lnTo>
                  <a:pt x="5976472" y="0"/>
                </a:lnTo>
                <a:lnTo>
                  <a:pt x="5976472" y="5110919"/>
                </a:lnTo>
                <a:lnTo>
                  <a:pt x="0" y="5110919"/>
                </a:ln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C2B3475-6FA1-E38C-363D-23108F8B1BFB}"/>
              </a:ext>
            </a:extLst>
          </p:cNvPr>
          <p:cNvSpPr/>
          <p:nvPr userDrawn="1"/>
        </p:nvSpPr>
        <p:spPr>
          <a:xfrm>
            <a:off x="10083800" y="219075"/>
            <a:ext cx="2108200" cy="6916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le 146">
            <a:extLst>
              <a:ext uri="{FF2B5EF4-FFF2-40B4-BE49-F238E27FC236}">
                <a16:creationId xmlns:a16="http://schemas.microsoft.com/office/drawing/2014/main" id="{A71C9AF5-7C53-980E-3913-667C7DB10F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662254"/>
            <a:ext cx="3815273" cy="1661993"/>
          </a:xfrm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fr-FR" sz="4000" b="1" dirty="0">
                <a:solidFill>
                  <a:schemeClr val="bg1"/>
                </a:solidFill>
              </a:rPr>
              <a:t>Titre du ppt sur deux ou trois lignes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86C7C7-E3F1-C112-8757-C612FE801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500" y="4628182"/>
            <a:ext cx="3815273" cy="602986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pc="300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SOUS-TITRE DU PPT SUR UNE OU DEUX LIGNES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7F45B7-71C6-1485-8A5A-3C39FEF1F517}"/>
              </a:ext>
            </a:extLst>
          </p:cNvPr>
          <p:cNvSpPr txBox="1"/>
          <p:nvPr userDrawn="1"/>
        </p:nvSpPr>
        <p:spPr>
          <a:xfrm>
            <a:off x="1079500" y="5769997"/>
            <a:ext cx="1673012" cy="1719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noProof="0" dirty="0">
                <a:solidFill>
                  <a:schemeClr val="bg1"/>
                </a:solidFill>
              </a:rPr>
              <a:t>www.thalesgroup.com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F4E9A8-1999-5D6E-9945-B5F1E5257898}"/>
              </a:ext>
            </a:extLst>
          </p:cNvPr>
          <p:cNvGrpSpPr/>
          <p:nvPr userDrawn="1"/>
        </p:nvGrpSpPr>
        <p:grpSpPr>
          <a:xfrm>
            <a:off x="10330251" y="410247"/>
            <a:ext cx="1391849" cy="309268"/>
            <a:chOff x="10330251" y="410247"/>
            <a:chExt cx="1391849" cy="30926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F665580-D061-6573-58D8-CB0573008A96}"/>
                </a:ext>
              </a:extLst>
            </p:cNvPr>
            <p:cNvSpPr/>
            <p:nvPr/>
          </p:nvSpPr>
          <p:spPr>
            <a:xfrm>
              <a:off x="11543732" y="410247"/>
              <a:ext cx="178368" cy="165135"/>
            </a:xfrm>
            <a:custGeom>
              <a:avLst/>
              <a:gdLst>
                <a:gd name="connsiteX0" fmla="*/ 590550 w 590550"/>
                <a:gd name="connsiteY0" fmla="*/ 401003 h 546735"/>
                <a:gd name="connsiteX1" fmla="*/ 509588 w 590550"/>
                <a:gd name="connsiteY1" fmla="*/ 515303 h 546735"/>
                <a:gd name="connsiteX2" fmla="*/ 264795 w 590550"/>
                <a:gd name="connsiteY2" fmla="*/ 546735 h 546735"/>
                <a:gd name="connsiteX3" fmla="*/ 0 w 590550"/>
                <a:gd name="connsiteY3" fmla="*/ 521970 h 546735"/>
                <a:gd name="connsiteX4" fmla="*/ 0 w 590550"/>
                <a:gd name="connsiteY4" fmla="*/ 436245 h 546735"/>
                <a:gd name="connsiteX5" fmla="*/ 469583 w 590550"/>
                <a:gd name="connsiteY5" fmla="*/ 436245 h 546735"/>
                <a:gd name="connsiteX6" fmla="*/ 469583 w 590550"/>
                <a:gd name="connsiteY6" fmla="*/ 319088 h 546735"/>
                <a:gd name="connsiteX7" fmla="*/ 137160 w 590550"/>
                <a:gd name="connsiteY7" fmla="*/ 319088 h 546735"/>
                <a:gd name="connsiteX8" fmla="*/ 0 w 590550"/>
                <a:gd name="connsiteY8" fmla="*/ 194310 h 546735"/>
                <a:gd name="connsiteX9" fmla="*/ 0 w 590550"/>
                <a:gd name="connsiteY9" fmla="*/ 142875 h 546735"/>
                <a:gd name="connsiteX10" fmla="*/ 84773 w 590550"/>
                <a:gd name="connsiteY10" fmla="*/ 26670 h 546735"/>
                <a:gd name="connsiteX11" fmla="*/ 318135 w 590550"/>
                <a:gd name="connsiteY11" fmla="*/ 0 h 546735"/>
                <a:gd name="connsiteX12" fmla="*/ 582930 w 590550"/>
                <a:gd name="connsiteY12" fmla="*/ 25718 h 546735"/>
                <a:gd name="connsiteX13" fmla="*/ 582930 w 590550"/>
                <a:gd name="connsiteY13" fmla="*/ 111443 h 546735"/>
                <a:gd name="connsiteX14" fmla="*/ 120968 w 590550"/>
                <a:gd name="connsiteY14" fmla="*/ 111443 h 546735"/>
                <a:gd name="connsiteX15" fmla="*/ 120968 w 590550"/>
                <a:gd name="connsiteY15" fmla="*/ 209550 h 546735"/>
                <a:gd name="connsiteX16" fmla="*/ 453390 w 590550"/>
                <a:gd name="connsiteY16" fmla="*/ 209550 h 546735"/>
                <a:gd name="connsiteX17" fmla="*/ 590550 w 590550"/>
                <a:gd name="connsiteY17" fmla="*/ 334328 h 546735"/>
                <a:gd name="connsiteX18" fmla="*/ 590550 w 590550"/>
                <a:gd name="connsiteY18" fmla="*/ 401003 h 54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0550" h="546735">
                  <a:moveTo>
                    <a:pt x="590550" y="401003"/>
                  </a:moveTo>
                  <a:cubicBezTo>
                    <a:pt x="590550" y="475298"/>
                    <a:pt x="568643" y="497205"/>
                    <a:pt x="509588" y="515303"/>
                  </a:cubicBezTo>
                  <a:cubicBezTo>
                    <a:pt x="445770" y="534353"/>
                    <a:pt x="332423" y="546735"/>
                    <a:pt x="264795" y="546735"/>
                  </a:cubicBezTo>
                  <a:cubicBezTo>
                    <a:pt x="184785" y="546735"/>
                    <a:pt x="84773" y="541973"/>
                    <a:pt x="0" y="521970"/>
                  </a:cubicBezTo>
                  <a:lnTo>
                    <a:pt x="0" y="436245"/>
                  </a:lnTo>
                  <a:lnTo>
                    <a:pt x="469583" y="436245"/>
                  </a:lnTo>
                  <a:lnTo>
                    <a:pt x="469583" y="319088"/>
                  </a:lnTo>
                  <a:lnTo>
                    <a:pt x="137160" y="319088"/>
                  </a:lnTo>
                  <a:cubicBezTo>
                    <a:pt x="37148" y="319088"/>
                    <a:pt x="0" y="291465"/>
                    <a:pt x="0" y="194310"/>
                  </a:cubicBezTo>
                  <a:lnTo>
                    <a:pt x="0" y="142875"/>
                  </a:lnTo>
                  <a:cubicBezTo>
                    <a:pt x="0" y="65723"/>
                    <a:pt x="22860" y="42863"/>
                    <a:pt x="84773" y="26670"/>
                  </a:cubicBezTo>
                  <a:cubicBezTo>
                    <a:pt x="147638" y="10478"/>
                    <a:pt x="250508" y="0"/>
                    <a:pt x="318135" y="0"/>
                  </a:cubicBezTo>
                  <a:cubicBezTo>
                    <a:pt x="400050" y="0"/>
                    <a:pt x="498158" y="6668"/>
                    <a:pt x="582930" y="25718"/>
                  </a:cubicBezTo>
                  <a:lnTo>
                    <a:pt x="582930" y="111443"/>
                  </a:lnTo>
                  <a:lnTo>
                    <a:pt x="120968" y="111443"/>
                  </a:lnTo>
                  <a:lnTo>
                    <a:pt x="120968" y="209550"/>
                  </a:lnTo>
                  <a:lnTo>
                    <a:pt x="453390" y="209550"/>
                  </a:lnTo>
                  <a:cubicBezTo>
                    <a:pt x="553403" y="209550"/>
                    <a:pt x="590550" y="236220"/>
                    <a:pt x="590550" y="334328"/>
                  </a:cubicBezTo>
                  <a:lnTo>
                    <a:pt x="590550" y="40100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B22B49B-E2FE-AF58-34F4-ECF03432B581}"/>
                </a:ext>
              </a:extLst>
            </p:cNvPr>
            <p:cNvSpPr/>
            <p:nvPr/>
          </p:nvSpPr>
          <p:spPr>
            <a:xfrm>
              <a:off x="11304085" y="410247"/>
              <a:ext cx="176067" cy="164847"/>
            </a:xfrm>
            <a:custGeom>
              <a:avLst/>
              <a:gdLst>
                <a:gd name="connsiteX0" fmla="*/ 582930 w 582930"/>
                <a:gd name="connsiteY0" fmla="*/ 521018 h 545782"/>
                <a:gd name="connsiteX1" fmla="*/ 292418 w 582930"/>
                <a:gd name="connsiteY1" fmla="*/ 545783 h 545782"/>
                <a:gd name="connsiteX2" fmla="*/ 0 w 582930"/>
                <a:gd name="connsiteY2" fmla="*/ 521018 h 545782"/>
                <a:gd name="connsiteX3" fmla="*/ 0 w 582930"/>
                <a:gd name="connsiteY3" fmla="*/ 25718 h 545782"/>
                <a:gd name="connsiteX4" fmla="*/ 290513 w 582930"/>
                <a:gd name="connsiteY4" fmla="*/ 0 h 545782"/>
                <a:gd name="connsiteX5" fmla="*/ 579120 w 582930"/>
                <a:gd name="connsiteY5" fmla="*/ 25718 h 545782"/>
                <a:gd name="connsiteX6" fmla="*/ 579120 w 582930"/>
                <a:gd name="connsiteY6" fmla="*/ 114300 h 545782"/>
                <a:gd name="connsiteX7" fmla="*/ 139065 w 582930"/>
                <a:gd name="connsiteY7" fmla="*/ 114300 h 545782"/>
                <a:gd name="connsiteX8" fmla="*/ 139065 w 582930"/>
                <a:gd name="connsiteY8" fmla="*/ 213360 h 545782"/>
                <a:gd name="connsiteX9" fmla="*/ 425768 w 582930"/>
                <a:gd name="connsiteY9" fmla="*/ 213360 h 545782"/>
                <a:gd name="connsiteX10" fmla="*/ 425768 w 582930"/>
                <a:gd name="connsiteY10" fmla="*/ 316230 h 545782"/>
                <a:gd name="connsiteX11" fmla="*/ 139065 w 582930"/>
                <a:gd name="connsiteY11" fmla="*/ 316230 h 545782"/>
                <a:gd name="connsiteX12" fmla="*/ 139065 w 582930"/>
                <a:gd name="connsiteY12" fmla="*/ 433388 h 545782"/>
                <a:gd name="connsiteX13" fmla="*/ 581025 w 582930"/>
                <a:gd name="connsiteY13" fmla="*/ 433388 h 545782"/>
                <a:gd name="connsiteX14" fmla="*/ 581025 w 582930"/>
                <a:gd name="connsiteY14" fmla="*/ 521018 h 545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2930" h="545782">
                  <a:moveTo>
                    <a:pt x="582930" y="521018"/>
                  </a:moveTo>
                  <a:cubicBezTo>
                    <a:pt x="485775" y="540068"/>
                    <a:pt x="387668" y="545783"/>
                    <a:pt x="292418" y="545783"/>
                  </a:cubicBezTo>
                  <a:cubicBezTo>
                    <a:pt x="197168" y="545783"/>
                    <a:pt x="98107" y="540068"/>
                    <a:pt x="0" y="521018"/>
                  </a:cubicBezTo>
                  <a:lnTo>
                    <a:pt x="0" y="25718"/>
                  </a:lnTo>
                  <a:cubicBezTo>
                    <a:pt x="97155" y="6668"/>
                    <a:pt x="196215" y="0"/>
                    <a:pt x="290513" y="0"/>
                  </a:cubicBezTo>
                  <a:cubicBezTo>
                    <a:pt x="385763" y="0"/>
                    <a:pt x="481965" y="5715"/>
                    <a:pt x="579120" y="25718"/>
                  </a:cubicBezTo>
                  <a:lnTo>
                    <a:pt x="579120" y="114300"/>
                  </a:lnTo>
                  <a:lnTo>
                    <a:pt x="139065" y="114300"/>
                  </a:lnTo>
                  <a:lnTo>
                    <a:pt x="139065" y="213360"/>
                  </a:lnTo>
                  <a:lnTo>
                    <a:pt x="425768" y="213360"/>
                  </a:lnTo>
                  <a:lnTo>
                    <a:pt x="425768" y="316230"/>
                  </a:lnTo>
                  <a:lnTo>
                    <a:pt x="139065" y="316230"/>
                  </a:lnTo>
                  <a:lnTo>
                    <a:pt x="139065" y="433388"/>
                  </a:lnTo>
                  <a:lnTo>
                    <a:pt x="581025" y="433388"/>
                  </a:lnTo>
                  <a:lnTo>
                    <a:pt x="581025" y="52101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A42001D-947E-6CD0-8A72-B6885C261917}"/>
                </a:ext>
              </a:extLst>
            </p:cNvPr>
            <p:cNvSpPr/>
            <p:nvPr/>
          </p:nvSpPr>
          <p:spPr>
            <a:xfrm>
              <a:off x="11096085" y="413987"/>
              <a:ext cx="157654" cy="161107"/>
            </a:xfrm>
            <a:custGeom>
              <a:avLst/>
              <a:gdLst>
                <a:gd name="connsiteX0" fmla="*/ 521970 w 521969"/>
                <a:gd name="connsiteY0" fmla="*/ 508635 h 533399"/>
                <a:gd name="connsiteX1" fmla="*/ 261938 w 521969"/>
                <a:gd name="connsiteY1" fmla="*/ 533400 h 533399"/>
                <a:gd name="connsiteX2" fmla="*/ 0 w 521969"/>
                <a:gd name="connsiteY2" fmla="*/ 508635 h 533399"/>
                <a:gd name="connsiteX3" fmla="*/ 0 w 521969"/>
                <a:gd name="connsiteY3" fmla="*/ 0 h 533399"/>
                <a:gd name="connsiteX4" fmla="*/ 140017 w 521969"/>
                <a:gd name="connsiteY4" fmla="*/ 0 h 533399"/>
                <a:gd name="connsiteX5" fmla="*/ 140017 w 521969"/>
                <a:gd name="connsiteY5" fmla="*/ 414338 h 533399"/>
                <a:gd name="connsiteX6" fmla="*/ 521970 w 521969"/>
                <a:gd name="connsiteY6" fmla="*/ 414338 h 533399"/>
                <a:gd name="connsiteX7" fmla="*/ 521970 w 521969"/>
                <a:gd name="connsiteY7" fmla="*/ 508635 h 5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969" h="533399">
                  <a:moveTo>
                    <a:pt x="521970" y="508635"/>
                  </a:moveTo>
                  <a:cubicBezTo>
                    <a:pt x="434340" y="527685"/>
                    <a:pt x="346710" y="533400"/>
                    <a:pt x="261938" y="533400"/>
                  </a:cubicBezTo>
                  <a:cubicBezTo>
                    <a:pt x="177165" y="533400"/>
                    <a:pt x="87630" y="528638"/>
                    <a:pt x="0" y="508635"/>
                  </a:cubicBezTo>
                  <a:lnTo>
                    <a:pt x="0" y="0"/>
                  </a:lnTo>
                  <a:lnTo>
                    <a:pt x="140017" y="0"/>
                  </a:lnTo>
                  <a:lnTo>
                    <a:pt x="140017" y="414338"/>
                  </a:lnTo>
                  <a:lnTo>
                    <a:pt x="521970" y="414338"/>
                  </a:lnTo>
                  <a:lnTo>
                    <a:pt x="521970" y="50863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4261ADE-EE5F-6DEA-7785-CDCE3D5DB54A}"/>
                </a:ext>
              </a:extLst>
            </p:cNvPr>
            <p:cNvSpPr/>
            <p:nvPr/>
          </p:nvSpPr>
          <p:spPr>
            <a:xfrm>
              <a:off x="10820476" y="414274"/>
              <a:ext cx="224974" cy="160244"/>
            </a:xfrm>
            <a:custGeom>
              <a:avLst/>
              <a:gdLst>
                <a:gd name="connsiteX0" fmla="*/ 744855 w 744855"/>
                <a:gd name="connsiteY0" fmla="*/ 511493 h 530542"/>
                <a:gd name="connsiteX1" fmla="*/ 590550 w 744855"/>
                <a:gd name="connsiteY1" fmla="*/ 530543 h 530542"/>
                <a:gd name="connsiteX2" fmla="*/ 374333 w 744855"/>
                <a:gd name="connsiteY2" fmla="*/ 94298 h 530542"/>
                <a:gd name="connsiteX3" fmla="*/ 361950 w 744855"/>
                <a:gd name="connsiteY3" fmla="*/ 94298 h 530542"/>
                <a:gd name="connsiteX4" fmla="*/ 146685 w 744855"/>
                <a:gd name="connsiteY4" fmla="*/ 530543 h 530542"/>
                <a:gd name="connsiteX5" fmla="*/ 0 w 744855"/>
                <a:gd name="connsiteY5" fmla="*/ 511493 h 530542"/>
                <a:gd name="connsiteX6" fmla="*/ 273368 w 744855"/>
                <a:gd name="connsiteY6" fmla="*/ 0 h 530542"/>
                <a:gd name="connsiteX7" fmla="*/ 468630 w 744855"/>
                <a:gd name="connsiteY7" fmla="*/ 0 h 530542"/>
                <a:gd name="connsiteX8" fmla="*/ 744855 w 744855"/>
                <a:gd name="connsiteY8" fmla="*/ 511493 h 53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855" h="530542">
                  <a:moveTo>
                    <a:pt x="744855" y="511493"/>
                  </a:moveTo>
                  <a:cubicBezTo>
                    <a:pt x="698183" y="524828"/>
                    <a:pt x="636270" y="529590"/>
                    <a:pt x="590550" y="530543"/>
                  </a:cubicBezTo>
                  <a:lnTo>
                    <a:pt x="374333" y="94298"/>
                  </a:lnTo>
                  <a:lnTo>
                    <a:pt x="361950" y="94298"/>
                  </a:lnTo>
                  <a:lnTo>
                    <a:pt x="146685" y="530543"/>
                  </a:lnTo>
                  <a:cubicBezTo>
                    <a:pt x="100965" y="529590"/>
                    <a:pt x="46673" y="524828"/>
                    <a:pt x="0" y="511493"/>
                  </a:cubicBezTo>
                  <a:lnTo>
                    <a:pt x="273368" y="0"/>
                  </a:lnTo>
                  <a:lnTo>
                    <a:pt x="468630" y="0"/>
                  </a:lnTo>
                  <a:lnTo>
                    <a:pt x="744855" y="51149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C8AD565-1C54-41B8-0E02-5620150E5691}"/>
                </a:ext>
              </a:extLst>
            </p:cNvPr>
            <p:cNvSpPr/>
            <p:nvPr/>
          </p:nvSpPr>
          <p:spPr>
            <a:xfrm>
              <a:off x="10904483" y="502020"/>
              <a:ext cx="54949" cy="54661"/>
            </a:xfrm>
            <a:custGeom>
              <a:avLst/>
              <a:gdLst>
                <a:gd name="connsiteX0" fmla="*/ 181927 w 181927"/>
                <a:gd name="connsiteY0" fmla="*/ 90488 h 180975"/>
                <a:gd name="connsiteX1" fmla="*/ 90488 w 181927"/>
                <a:gd name="connsiteY1" fmla="*/ 180975 h 180975"/>
                <a:gd name="connsiteX2" fmla="*/ 0 w 181927"/>
                <a:gd name="connsiteY2" fmla="*/ 90488 h 180975"/>
                <a:gd name="connsiteX3" fmla="*/ 90488 w 181927"/>
                <a:gd name="connsiteY3" fmla="*/ 0 h 180975"/>
                <a:gd name="connsiteX4" fmla="*/ 181927 w 181927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927" h="180975">
                  <a:moveTo>
                    <a:pt x="181927" y="90488"/>
                  </a:moveTo>
                  <a:cubicBezTo>
                    <a:pt x="181927" y="140970"/>
                    <a:pt x="140970" y="180975"/>
                    <a:pt x="90488" y="180975"/>
                  </a:cubicBezTo>
                  <a:cubicBezTo>
                    <a:pt x="40005" y="180975"/>
                    <a:pt x="0" y="140017"/>
                    <a:pt x="0" y="90488"/>
                  </a:cubicBezTo>
                  <a:cubicBezTo>
                    <a:pt x="0" y="40005"/>
                    <a:pt x="40957" y="0"/>
                    <a:pt x="90488" y="0"/>
                  </a:cubicBezTo>
                  <a:cubicBezTo>
                    <a:pt x="140970" y="0"/>
                    <a:pt x="181927" y="40005"/>
                    <a:pt x="181927" y="90488"/>
                  </a:cubicBezTo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C99B5F-5F8B-8696-1D2A-F9EFE50CED2E}"/>
                </a:ext>
              </a:extLst>
            </p:cNvPr>
            <p:cNvSpPr/>
            <p:nvPr/>
          </p:nvSpPr>
          <p:spPr>
            <a:xfrm>
              <a:off x="10579967" y="411398"/>
              <a:ext cx="189588" cy="162833"/>
            </a:xfrm>
            <a:custGeom>
              <a:avLst/>
              <a:gdLst>
                <a:gd name="connsiteX0" fmla="*/ 627697 w 627697"/>
                <a:gd name="connsiteY0" fmla="*/ 521018 h 539114"/>
                <a:gd name="connsiteX1" fmla="*/ 487680 w 627697"/>
                <a:gd name="connsiteY1" fmla="*/ 539115 h 539114"/>
                <a:gd name="connsiteX2" fmla="*/ 487680 w 627697"/>
                <a:gd name="connsiteY2" fmla="*/ 317183 h 539114"/>
                <a:gd name="connsiteX3" fmla="*/ 140017 w 627697"/>
                <a:gd name="connsiteY3" fmla="*/ 317183 h 539114"/>
                <a:gd name="connsiteX4" fmla="*/ 140017 w 627697"/>
                <a:gd name="connsiteY4" fmla="*/ 539115 h 539114"/>
                <a:gd name="connsiteX5" fmla="*/ 0 w 627697"/>
                <a:gd name="connsiteY5" fmla="*/ 521018 h 539114"/>
                <a:gd name="connsiteX6" fmla="*/ 0 w 627697"/>
                <a:gd name="connsiteY6" fmla="*/ 18098 h 539114"/>
                <a:gd name="connsiteX7" fmla="*/ 140017 w 627697"/>
                <a:gd name="connsiteY7" fmla="*/ 0 h 539114"/>
                <a:gd name="connsiteX8" fmla="*/ 140017 w 627697"/>
                <a:gd name="connsiteY8" fmla="*/ 214313 h 539114"/>
                <a:gd name="connsiteX9" fmla="*/ 487680 w 627697"/>
                <a:gd name="connsiteY9" fmla="*/ 214313 h 539114"/>
                <a:gd name="connsiteX10" fmla="*/ 487680 w 627697"/>
                <a:gd name="connsiteY10" fmla="*/ 0 h 539114"/>
                <a:gd name="connsiteX11" fmla="*/ 627697 w 627697"/>
                <a:gd name="connsiteY11" fmla="*/ 18098 h 539114"/>
                <a:gd name="connsiteX12" fmla="*/ 627697 w 627697"/>
                <a:gd name="connsiteY12" fmla="*/ 521018 h 5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7697" h="539114">
                  <a:moveTo>
                    <a:pt x="627697" y="521018"/>
                  </a:moveTo>
                  <a:cubicBezTo>
                    <a:pt x="582930" y="534353"/>
                    <a:pt x="535305" y="538163"/>
                    <a:pt x="487680" y="539115"/>
                  </a:cubicBezTo>
                  <a:lnTo>
                    <a:pt x="487680" y="317183"/>
                  </a:lnTo>
                  <a:lnTo>
                    <a:pt x="140017" y="317183"/>
                  </a:lnTo>
                  <a:lnTo>
                    <a:pt x="140017" y="539115"/>
                  </a:lnTo>
                  <a:cubicBezTo>
                    <a:pt x="92392" y="538163"/>
                    <a:pt x="44767" y="533400"/>
                    <a:pt x="0" y="521018"/>
                  </a:cubicBezTo>
                  <a:lnTo>
                    <a:pt x="0" y="18098"/>
                  </a:lnTo>
                  <a:cubicBezTo>
                    <a:pt x="44767" y="4762"/>
                    <a:pt x="92392" y="952"/>
                    <a:pt x="140017" y="0"/>
                  </a:cubicBezTo>
                  <a:lnTo>
                    <a:pt x="140017" y="214313"/>
                  </a:lnTo>
                  <a:lnTo>
                    <a:pt x="487680" y="214313"/>
                  </a:lnTo>
                  <a:lnTo>
                    <a:pt x="487680" y="0"/>
                  </a:lnTo>
                  <a:cubicBezTo>
                    <a:pt x="535305" y="952"/>
                    <a:pt x="582930" y="5715"/>
                    <a:pt x="627697" y="18098"/>
                  </a:cubicBezTo>
                  <a:lnTo>
                    <a:pt x="627697" y="52101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3DE4D8-A28C-42F9-BC49-25C37949B2E5}"/>
                </a:ext>
              </a:extLst>
            </p:cNvPr>
            <p:cNvSpPr/>
            <p:nvPr/>
          </p:nvSpPr>
          <p:spPr>
            <a:xfrm>
              <a:off x="10330251" y="410247"/>
              <a:ext cx="190451" cy="161395"/>
            </a:xfrm>
            <a:custGeom>
              <a:avLst/>
              <a:gdLst>
                <a:gd name="connsiteX0" fmla="*/ 630555 w 630554"/>
                <a:gd name="connsiteY0" fmla="*/ 115253 h 534352"/>
                <a:gd name="connsiteX1" fmla="*/ 384810 w 630554"/>
                <a:gd name="connsiteY1" fmla="*/ 115253 h 534352"/>
                <a:gd name="connsiteX2" fmla="*/ 384810 w 630554"/>
                <a:gd name="connsiteY2" fmla="*/ 534353 h 534352"/>
                <a:gd name="connsiteX3" fmla="*/ 245745 w 630554"/>
                <a:gd name="connsiteY3" fmla="*/ 534353 h 534352"/>
                <a:gd name="connsiteX4" fmla="*/ 245745 w 630554"/>
                <a:gd name="connsiteY4" fmla="*/ 115253 h 534352"/>
                <a:gd name="connsiteX5" fmla="*/ 0 w 630554"/>
                <a:gd name="connsiteY5" fmla="*/ 115253 h 534352"/>
                <a:gd name="connsiteX6" fmla="*/ 0 w 630554"/>
                <a:gd name="connsiteY6" fmla="*/ 25718 h 534352"/>
                <a:gd name="connsiteX7" fmla="*/ 315278 w 630554"/>
                <a:gd name="connsiteY7" fmla="*/ 0 h 534352"/>
                <a:gd name="connsiteX8" fmla="*/ 630555 w 630554"/>
                <a:gd name="connsiteY8" fmla="*/ 25718 h 534352"/>
                <a:gd name="connsiteX9" fmla="*/ 630555 w 630554"/>
                <a:gd name="connsiteY9" fmla="*/ 115253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0554" h="534352">
                  <a:moveTo>
                    <a:pt x="630555" y="115253"/>
                  </a:moveTo>
                  <a:lnTo>
                    <a:pt x="384810" y="115253"/>
                  </a:lnTo>
                  <a:lnTo>
                    <a:pt x="384810" y="534353"/>
                  </a:lnTo>
                  <a:lnTo>
                    <a:pt x="245745" y="534353"/>
                  </a:lnTo>
                  <a:lnTo>
                    <a:pt x="245745" y="115253"/>
                  </a:lnTo>
                  <a:lnTo>
                    <a:pt x="0" y="115253"/>
                  </a:lnTo>
                  <a:lnTo>
                    <a:pt x="0" y="25718"/>
                  </a:lnTo>
                  <a:cubicBezTo>
                    <a:pt x="105728" y="6668"/>
                    <a:pt x="212408" y="0"/>
                    <a:pt x="315278" y="0"/>
                  </a:cubicBezTo>
                  <a:cubicBezTo>
                    <a:pt x="418148" y="0"/>
                    <a:pt x="524828" y="5715"/>
                    <a:pt x="630555" y="25718"/>
                  </a:cubicBezTo>
                  <a:lnTo>
                    <a:pt x="630555" y="11525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D97325A-2459-7623-7EC4-13E41347A84E}"/>
                </a:ext>
              </a:extLst>
            </p:cNvPr>
            <p:cNvSpPr/>
            <p:nvPr/>
          </p:nvSpPr>
          <p:spPr>
            <a:xfrm>
              <a:off x="10331977" y="626878"/>
              <a:ext cx="55236" cy="73937"/>
            </a:xfrm>
            <a:custGeom>
              <a:avLst/>
              <a:gdLst>
                <a:gd name="connsiteX0" fmla="*/ 178118 w 182879"/>
                <a:gd name="connsiteY0" fmla="*/ 67627 h 244792"/>
                <a:gd name="connsiteX1" fmla="*/ 142875 w 182879"/>
                <a:gd name="connsiteY1" fmla="*/ 121920 h 244792"/>
                <a:gd name="connsiteX2" fmla="*/ 142875 w 182879"/>
                <a:gd name="connsiteY2" fmla="*/ 122872 h 244792"/>
                <a:gd name="connsiteX3" fmla="*/ 182880 w 182879"/>
                <a:gd name="connsiteY3" fmla="*/ 179070 h 244792"/>
                <a:gd name="connsiteX4" fmla="*/ 99060 w 182879"/>
                <a:gd name="connsiteY4" fmla="*/ 244792 h 244792"/>
                <a:gd name="connsiteX5" fmla="*/ 4763 w 182879"/>
                <a:gd name="connsiteY5" fmla="*/ 241935 h 244792"/>
                <a:gd name="connsiteX6" fmla="*/ 0 w 182879"/>
                <a:gd name="connsiteY6" fmla="*/ 237172 h 244792"/>
                <a:gd name="connsiteX7" fmla="*/ 0 w 182879"/>
                <a:gd name="connsiteY7" fmla="*/ 8572 h 244792"/>
                <a:gd name="connsiteX8" fmla="*/ 4763 w 182879"/>
                <a:gd name="connsiteY8" fmla="*/ 3810 h 244792"/>
                <a:gd name="connsiteX9" fmla="*/ 91440 w 182879"/>
                <a:gd name="connsiteY9" fmla="*/ 0 h 244792"/>
                <a:gd name="connsiteX10" fmla="*/ 178118 w 182879"/>
                <a:gd name="connsiteY10" fmla="*/ 67627 h 244792"/>
                <a:gd name="connsiteX11" fmla="*/ 49530 w 182879"/>
                <a:gd name="connsiteY11" fmla="*/ 42863 h 244792"/>
                <a:gd name="connsiteX12" fmla="*/ 49530 w 182879"/>
                <a:gd name="connsiteY12" fmla="*/ 104775 h 244792"/>
                <a:gd name="connsiteX13" fmla="*/ 80963 w 182879"/>
                <a:gd name="connsiteY13" fmla="*/ 104775 h 244792"/>
                <a:gd name="connsiteX14" fmla="*/ 128588 w 182879"/>
                <a:gd name="connsiteY14" fmla="*/ 74295 h 244792"/>
                <a:gd name="connsiteX15" fmla="*/ 86678 w 182879"/>
                <a:gd name="connsiteY15" fmla="*/ 42863 h 244792"/>
                <a:gd name="connsiteX16" fmla="*/ 49530 w 182879"/>
                <a:gd name="connsiteY16" fmla="*/ 42863 h 244792"/>
                <a:gd name="connsiteX17" fmla="*/ 49530 w 182879"/>
                <a:gd name="connsiteY17" fmla="*/ 140017 h 244792"/>
                <a:gd name="connsiteX18" fmla="*/ 49530 w 182879"/>
                <a:gd name="connsiteY18" fmla="*/ 201930 h 244792"/>
                <a:gd name="connsiteX19" fmla="*/ 96203 w 182879"/>
                <a:gd name="connsiteY19" fmla="*/ 201930 h 244792"/>
                <a:gd name="connsiteX20" fmla="*/ 134303 w 182879"/>
                <a:gd name="connsiteY20" fmla="*/ 172402 h 244792"/>
                <a:gd name="connsiteX21" fmla="*/ 97155 w 182879"/>
                <a:gd name="connsiteY21" fmla="*/ 140017 h 244792"/>
                <a:gd name="connsiteX22" fmla="*/ 49530 w 182879"/>
                <a:gd name="connsiteY22" fmla="*/ 140017 h 24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879" h="244792">
                  <a:moveTo>
                    <a:pt x="178118" y="67627"/>
                  </a:moveTo>
                  <a:cubicBezTo>
                    <a:pt x="178118" y="100965"/>
                    <a:pt x="168593" y="117157"/>
                    <a:pt x="142875" y="121920"/>
                  </a:cubicBezTo>
                  <a:lnTo>
                    <a:pt x="142875" y="122872"/>
                  </a:lnTo>
                  <a:cubicBezTo>
                    <a:pt x="174308" y="126682"/>
                    <a:pt x="182880" y="145732"/>
                    <a:pt x="182880" y="179070"/>
                  </a:cubicBezTo>
                  <a:cubicBezTo>
                    <a:pt x="182880" y="229552"/>
                    <a:pt x="157163" y="244792"/>
                    <a:pt x="99060" y="244792"/>
                  </a:cubicBezTo>
                  <a:cubicBezTo>
                    <a:pt x="73343" y="244792"/>
                    <a:pt x="32385" y="243840"/>
                    <a:pt x="4763" y="241935"/>
                  </a:cubicBezTo>
                  <a:cubicBezTo>
                    <a:pt x="952" y="241935"/>
                    <a:pt x="0" y="240982"/>
                    <a:pt x="0" y="237172"/>
                  </a:cubicBezTo>
                  <a:lnTo>
                    <a:pt x="0" y="8572"/>
                  </a:lnTo>
                  <a:cubicBezTo>
                    <a:pt x="0" y="4763"/>
                    <a:pt x="952" y="4763"/>
                    <a:pt x="4763" y="3810"/>
                  </a:cubicBezTo>
                  <a:cubicBezTo>
                    <a:pt x="32385" y="952"/>
                    <a:pt x="65723" y="0"/>
                    <a:pt x="91440" y="0"/>
                  </a:cubicBezTo>
                  <a:cubicBezTo>
                    <a:pt x="152400" y="952"/>
                    <a:pt x="178118" y="17145"/>
                    <a:pt x="178118" y="67627"/>
                  </a:cubicBezTo>
                  <a:close/>
                  <a:moveTo>
                    <a:pt x="49530" y="42863"/>
                  </a:moveTo>
                  <a:lnTo>
                    <a:pt x="49530" y="104775"/>
                  </a:lnTo>
                  <a:lnTo>
                    <a:pt x="80963" y="104775"/>
                  </a:lnTo>
                  <a:cubicBezTo>
                    <a:pt x="116205" y="104775"/>
                    <a:pt x="128588" y="100965"/>
                    <a:pt x="128588" y="74295"/>
                  </a:cubicBezTo>
                  <a:cubicBezTo>
                    <a:pt x="128588" y="49530"/>
                    <a:pt x="116205" y="42863"/>
                    <a:pt x="86678" y="42863"/>
                  </a:cubicBezTo>
                  <a:lnTo>
                    <a:pt x="49530" y="42863"/>
                  </a:lnTo>
                  <a:close/>
                  <a:moveTo>
                    <a:pt x="49530" y="140017"/>
                  </a:moveTo>
                  <a:lnTo>
                    <a:pt x="49530" y="201930"/>
                  </a:lnTo>
                  <a:lnTo>
                    <a:pt x="96203" y="201930"/>
                  </a:lnTo>
                  <a:cubicBezTo>
                    <a:pt x="122873" y="201930"/>
                    <a:pt x="134303" y="195263"/>
                    <a:pt x="134303" y="172402"/>
                  </a:cubicBezTo>
                  <a:cubicBezTo>
                    <a:pt x="134303" y="146685"/>
                    <a:pt x="121920" y="140017"/>
                    <a:pt x="97155" y="140017"/>
                  </a:cubicBezTo>
                  <a:lnTo>
                    <a:pt x="49530" y="140017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DAA6DC-52CB-80BE-B94A-6CB7C941C19D}"/>
                </a:ext>
              </a:extLst>
            </p:cNvPr>
            <p:cNvSpPr/>
            <p:nvPr/>
          </p:nvSpPr>
          <p:spPr>
            <a:xfrm>
              <a:off x="10396419" y="647592"/>
              <a:ext cx="46606" cy="53223"/>
            </a:xfrm>
            <a:custGeom>
              <a:avLst/>
              <a:gdLst>
                <a:gd name="connsiteX0" fmla="*/ 149543 w 154305"/>
                <a:gd name="connsiteY0" fmla="*/ 0 h 176212"/>
                <a:gd name="connsiteX1" fmla="*/ 154305 w 154305"/>
                <a:gd name="connsiteY1" fmla="*/ 4763 h 176212"/>
                <a:gd name="connsiteX2" fmla="*/ 154305 w 154305"/>
                <a:gd name="connsiteY2" fmla="*/ 164783 h 176212"/>
                <a:gd name="connsiteX3" fmla="*/ 149543 w 154305"/>
                <a:gd name="connsiteY3" fmla="*/ 170498 h 176212"/>
                <a:gd name="connsiteX4" fmla="*/ 75248 w 154305"/>
                <a:gd name="connsiteY4" fmla="*/ 176213 h 176212"/>
                <a:gd name="connsiteX5" fmla="*/ 0 w 154305"/>
                <a:gd name="connsiteY5" fmla="*/ 100965 h 176212"/>
                <a:gd name="connsiteX6" fmla="*/ 0 w 154305"/>
                <a:gd name="connsiteY6" fmla="*/ 4763 h 176212"/>
                <a:gd name="connsiteX7" fmla="*/ 4763 w 154305"/>
                <a:gd name="connsiteY7" fmla="*/ 0 h 176212"/>
                <a:gd name="connsiteX8" fmla="*/ 41910 w 154305"/>
                <a:gd name="connsiteY8" fmla="*/ 0 h 176212"/>
                <a:gd name="connsiteX9" fmla="*/ 46672 w 154305"/>
                <a:gd name="connsiteY9" fmla="*/ 4763 h 176212"/>
                <a:gd name="connsiteX10" fmla="*/ 46672 w 154305"/>
                <a:gd name="connsiteY10" fmla="*/ 88583 h 176212"/>
                <a:gd name="connsiteX11" fmla="*/ 80010 w 154305"/>
                <a:gd name="connsiteY11" fmla="*/ 135255 h 176212"/>
                <a:gd name="connsiteX12" fmla="*/ 107632 w 154305"/>
                <a:gd name="connsiteY12" fmla="*/ 135255 h 176212"/>
                <a:gd name="connsiteX13" fmla="*/ 107632 w 154305"/>
                <a:gd name="connsiteY13" fmla="*/ 4763 h 176212"/>
                <a:gd name="connsiteX14" fmla="*/ 112395 w 154305"/>
                <a:gd name="connsiteY14" fmla="*/ 0 h 176212"/>
                <a:gd name="connsiteX15" fmla="*/ 149543 w 154305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5" h="176212">
                  <a:moveTo>
                    <a:pt x="149543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2" y="169545"/>
                    <a:pt x="149543" y="170498"/>
                  </a:cubicBezTo>
                  <a:cubicBezTo>
                    <a:pt x="128588" y="174308"/>
                    <a:pt x="98107" y="176213"/>
                    <a:pt x="75248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8" y="0"/>
                    <a:pt x="46672" y="1905"/>
                    <a:pt x="46672" y="4763"/>
                  </a:cubicBezTo>
                  <a:lnTo>
                    <a:pt x="46672" y="88583"/>
                  </a:lnTo>
                  <a:cubicBezTo>
                    <a:pt x="46672" y="133350"/>
                    <a:pt x="51435" y="135255"/>
                    <a:pt x="80010" y="135255"/>
                  </a:cubicBezTo>
                  <a:lnTo>
                    <a:pt x="107632" y="135255"/>
                  </a:lnTo>
                  <a:lnTo>
                    <a:pt x="107632" y="4763"/>
                  </a:lnTo>
                  <a:cubicBezTo>
                    <a:pt x="107632" y="1905"/>
                    <a:pt x="109538" y="0"/>
                    <a:pt x="112395" y="0"/>
                  </a:cubicBezTo>
                  <a:lnTo>
                    <a:pt x="149543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C8A389-A141-B75D-79B8-28AF4CE2F2CC}"/>
                </a:ext>
              </a:extLst>
            </p:cNvPr>
            <p:cNvSpPr/>
            <p:nvPr/>
          </p:nvSpPr>
          <p:spPr>
            <a:xfrm>
              <a:off x="10452807" y="625708"/>
              <a:ext cx="16398" cy="74532"/>
            </a:xfrm>
            <a:custGeom>
              <a:avLst/>
              <a:gdLst>
                <a:gd name="connsiteX0" fmla="*/ 54293 w 54292"/>
                <a:gd name="connsiteY0" fmla="*/ 24830 h 246762"/>
                <a:gd name="connsiteX1" fmla="*/ 27623 w 54292"/>
                <a:gd name="connsiteY1" fmla="*/ 49595 h 246762"/>
                <a:gd name="connsiteX2" fmla="*/ 0 w 54292"/>
                <a:gd name="connsiteY2" fmla="*/ 24830 h 246762"/>
                <a:gd name="connsiteX3" fmla="*/ 27623 w 54292"/>
                <a:gd name="connsiteY3" fmla="*/ 65 h 246762"/>
                <a:gd name="connsiteX4" fmla="*/ 54293 w 54292"/>
                <a:gd name="connsiteY4" fmla="*/ 24830 h 246762"/>
                <a:gd name="connsiteX5" fmla="*/ 45720 w 54292"/>
                <a:gd name="connsiteY5" fmla="*/ 72455 h 246762"/>
                <a:gd name="connsiteX6" fmla="*/ 50483 w 54292"/>
                <a:gd name="connsiteY6" fmla="*/ 77218 h 246762"/>
                <a:gd name="connsiteX7" fmla="*/ 50483 w 54292"/>
                <a:gd name="connsiteY7" fmla="*/ 242000 h 246762"/>
                <a:gd name="connsiteX8" fmla="*/ 45720 w 54292"/>
                <a:gd name="connsiteY8" fmla="*/ 246763 h 246762"/>
                <a:gd name="connsiteX9" fmla="*/ 8573 w 54292"/>
                <a:gd name="connsiteY9" fmla="*/ 246763 h 246762"/>
                <a:gd name="connsiteX10" fmla="*/ 3810 w 54292"/>
                <a:gd name="connsiteY10" fmla="*/ 242000 h 246762"/>
                <a:gd name="connsiteX11" fmla="*/ 3810 w 54292"/>
                <a:gd name="connsiteY11" fmla="*/ 77218 h 246762"/>
                <a:gd name="connsiteX12" fmla="*/ 8573 w 54292"/>
                <a:gd name="connsiteY12" fmla="*/ 72455 h 246762"/>
                <a:gd name="connsiteX13" fmla="*/ 45720 w 54292"/>
                <a:gd name="connsiteY13" fmla="*/ 72455 h 2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" h="246762">
                  <a:moveTo>
                    <a:pt x="54293" y="24830"/>
                  </a:moveTo>
                  <a:cubicBezTo>
                    <a:pt x="54293" y="41023"/>
                    <a:pt x="44768" y="49595"/>
                    <a:pt x="27623" y="49595"/>
                  </a:cubicBezTo>
                  <a:cubicBezTo>
                    <a:pt x="10478" y="49595"/>
                    <a:pt x="0" y="40070"/>
                    <a:pt x="0" y="24830"/>
                  </a:cubicBezTo>
                  <a:cubicBezTo>
                    <a:pt x="0" y="8638"/>
                    <a:pt x="9525" y="65"/>
                    <a:pt x="27623" y="65"/>
                  </a:cubicBezTo>
                  <a:cubicBezTo>
                    <a:pt x="44768" y="-887"/>
                    <a:pt x="54293" y="8638"/>
                    <a:pt x="54293" y="24830"/>
                  </a:cubicBezTo>
                  <a:close/>
                  <a:moveTo>
                    <a:pt x="45720" y="72455"/>
                  </a:moveTo>
                  <a:cubicBezTo>
                    <a:pt x="48578" y="72455"/>
                    <a:pt x="50483" y="74360"/>
                    <a:pt x="50483" y="77218"/>
                  </a:cubicBezTo>
                  <a:lnTo>
                    <a:pt x="50483" y="242000"/>
                  </a:lnTo>
                  <a:cubicBezTo>
                    <a:pt x="50483" y="245810"/>
                    <a:pt x="48578" y="246763"/>
                    <a:pt x="45720" y="246763"/>
                  </a:cubicBezTo>
                  <a:lnTo>
                    <a:pt x="8573" y="246763"/>
                  </a:lnTo>
                  <a:cubicBezTo>
                    <a:pt x="5715" y="246763"/>
                    <a:pt x="3810" y="244858"/>
                    <a:pt x="3810" y="242000"/>
                  </a:cubicBezTo>
                  <a:lnTo>
                    <a:pt x="3810" y="77218"/>
                  </a:lnTo>
                  <a:cubicBezTo>
                    <a:pt x="3810" y="74360"/>
                    <a:pt x="5715" y="72455"/>
                    <a:pt x="8573" y="72455"/>
                  </a:cubicBezTo>
                  <a:lnTo>
                    <a:pt x="45720" y="7245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0D759C2-467B-AE90-55E2-326A6B3409EE}"/>
                </a:ext>
              </a:extLst>
            </p:cNvPr>
            <p:cNvSpPr/>
            <p:nvPr/>
          </p:nvSpPr>
          <p:spPr>
            <a:xfrm>
              <a:off x="10479275" y="627454"/>
              <a:ext cx="14097" cy="73074"/>
            </a:xfrm>
            <a:custGeom>
              <a:avLst/>
              <a:gdLst>
                <a:gd name="connsiteX0" fmla="*/ 41910 w 46672"/>
                <a:gd name="connsiteY0" fmla="*/ 952 h 241935"/>
                <a:gd name="connsiteX1" fmla="*/ 46673 w 46672"/>
                <a:gd name="connsiteY1" fmla="*/ 5715 h 241935"/>
                <a:gd name="connsiteX2" fmla="*/ 46673 w 46672"/>
                <a:gd name="connsiteY2" fmla="*/ 237173 h 241935"/>
                <a:gd name="connsiteX3" fmla="*/ 41910 w 46672"/>
                <a:gd name="connsiteY3" fmla="*/ 241935 h 241935"/>
                <a:gd name="connsiteX4" fmla="*/ 4763 w 46672"/>
                <a:gd name="connsiteY4" fmla="*/ 241935 h 241935"/>
                <a:gd name="connsiteX5" fmla="*/ 0 w 46672"/>
                <a:gd name="connsiteY5" fmla="*/ 237173 h 241935"/>
                <a:gd name="connsiteX6" fmla="*/ 0 w 46672"/>
                <a:gd name="connsiteY6" fmla="*/ 4763 h 241935"/>
                <a:gd name="connsiteX7" fmla="*/ 4763 w 46672"/>
                <a:gd name="connsiteY7" fmla="*/ 0 h 241935"/>
                <a:gd name="connsiteX8" fmla="*/ 41910 w 46672"/>
                <a:gd name="connsiteY8" fmla="*/ 0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72" h="241935">
                  <a:moveTo>
                    <a:pt x="41910" y="952"/>
                  </a:moveTo>
                  <a:cubicBezTo>
                    <a:pt x="44768" y="952"/>
                    <a:pt x="46673" y="2858"/>
                    <a:pt x="46673" y="5715"/>
                  </a:cubicBezTo>
                  <a:lnTo>
                    <a:pt x="46673" y="237173"/>
                  </a:lnTo>
                  <a:cubicBezTo>
                    <a:pt x="46673" y="240983"/>
                    <a:pt x="44768" y="241935"/>
                    <a:pt x="41910" y="241935"/>
                  </a:cubicBezTo>
                  <a:lnTo>
                    <a:pt x="4763" y="241935"/>
                  </a:lnTo>
                  <a:cubicBezTo>
                    <a:pt x="1905" y="241935"/>
                    <a:pt x="0" y="240030"/>
                    <a:pt x="0" y="237173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F19C90-DFA1-BC69-ED22-A816A6ED2B07}"/>
                </a:ext>
              </a:extLst>
            </p:cNvPr>
            <p:cNvSpPr/>
            <p:nvPr/>
          </p:nvSpPr>
          <p:spPr>
            <a:xfrm>
              <a:off x="10502578" y="627741"/>
              <a:ext cx="47181" cy="73074"/>
            </a:xfrm>
            <a:custGeom>
              <a:avLst/>
              <a:gdLst>
                <a:gd name="connsiteX0" fmla="*/ 151448 w 156210"/>
                <a:gd name="connsiteY0" fmla="*/ 0 h 241935"/>
                <a:gd name="connsiteX1" fmla="*/ 156210 w 156210"/>
                <a:gd name="connsiteY1" fmla="*/ 4763 h 241935"/>
                <a:gd name="connsiteX2" fmla="*/ 156210 w 156210"/>
                <a:gd name="connsiteY2" fmla="*/ 228600 h 241935"/>
                <a:gd name="connsiteX3" fmla="*/ 149542 w 156210"/>
                <a:gd name="connsiteY3" fmla="*/ 236220 h 241935"/>
                <a:gd name="connsiteX4" fmla="*/ 80963 w 156210"/>
                <a:gd name="connsiteY4" fmla="*/ 241935 h 241935"/>
                <a:gd name="connsiteX5" fmla="*/ 0 w 156210"/>
                <a:gd name="connsiteY5" fmla="*/ 153352 h 241935"/>
                <a:gd name="connsiteX6" fmla="*/ 71438 w 156210"/>
                <a:gd name="connsiteY6" fmla="*/ 64770 h 241935"/>
                <a:gd name="connsiteX7" fmla="*/ 109538 w 156210"/>
                <a:gd name="connsiteY7" fmla="*/ 66675 h 241935"/>
                <a:gd name="connsiteX8" fmla="*/ 109538 w 156210"/>
                <a:gd name="connsiteY8" fmla="*/ 4763 h 241935"/>
                <a:gd name="connsiteX9" fmla="*/ 114300 w 156210"/>
                <a:gd name="connsiteY9" fmla="*/ 0 h 241935"/>
                <a:gd name="connsiteX10" fmla="*/ 151448 w 156210"/>
                <a:gd name="connsiteY10" fmla="*/ 0 h 241935"/>
                <a:gd name="connsiteX11" fmla="*/ 82867 w 156210"/>
                <a:gd name="connsiteY11" fmla="*/ 104775 h 241935"/>
                <a:gd name="connsiteX12" fmla="*/ 47625 w 156210"/>
                <a:gd name="connsiteY12" fmla="*/ 153352 h 241935"/>
                <a:gd name="connsiteX13" fmla="*/ 80963 w 156210"/>
                <a:gd name="connsiteY13" fmla="*/ 201930 h 241935"/>
                <a:gd name="connsiteX14" fmla="*/ 110490 w 156210"/>
                <a:gd name="connsiteY14" fmla="*/ 200025 h 241935"/>
                <a:gd name="connsiteX15" fmla="*/ 110490 w 156210"/>
                <a:gd name="connsiteY15" fmla="*/ 104775 h 241935"/>
                <a:gd name="connsiteX16" fmla="*/ 82867 w 156210"/>
                <a:gd name="connsiteY16" fmla="*/ 104775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6210" h="241935">
                  <a:moveTo>
                    <a:pt x="151448" y="0"/>
                  </a:moveTo>
                  <a:cubicBezTo>
                    <a:pt x="155257" y="0"/>
                    <a:pt x="156210" y="1905"/>
                    <a:pt x="156210" y="4763"/>
                  </a:cubicBezTo>
                  <a:lnTo>
                    <a:pt x="156210" y="228600"/>
                  </a:lnTo>
                  <a:cubicBezTo>
                    <a:pt x="156210" y="233363"/>
                    <a:pt x="153352" y="236220"/>
                    <a:pt x="149542" y="236220"/>
                  </a:cubicBezTo>
                  <a:cubicBezTo>
                    <a:pt x="123825" y="240030"/>
                    <a:pt x="102870" y="241935"/>
                    <a:pt x="80963" y="241935"/>
                  </a:cubicBezTo>
                  <a:cubicBezTo>
                    <a:pt x="15240" y="241935"/>
                    <a:pt x="0" y="223838"/>
                    <a:pt x="0" y="153352"/>
                  </a:cubicBezTo>
                  <a:cubicBezTo>
                    <a:pt x="0" y="84773"/>
                    <a:pt x="14288" y="64770"/>
                    <a:pt x="71438" y="64770"/>
                  </a:cubicBezTo>
                  <a:cubicBezTo>
                    <a:pt x="85725" y="64770"/>
                    <a:pt x="98107" y="65723"/>
                    <a:pt x="109538" y="66675"/>
                  </a:cubicBezTo>
                  <a:lnTo>
                    <a:pt x="109538" y="4763"/>
                  </a:lnTo>
                  <a:cubicBezTo>
                    <a:pt x="109538" y="952"/>
                    <a:pt x="110490" y="0"/>
                    <a:pt x="114300" y="0"/>
                  </a:cubicBezTo>
                  <a:lnTo>
                    <a:pt x="151448" y="0"/>
                  </a:lnTo>
                  <a:close/>
                  <a:moveTo>
                    <a:pt x="82867" y="104775"/>
                  </a:moveTo>
                  <a:cubicBezTo>
                    <a:pt x="51435" y="104775"/>
                    <a:pt x="47625" y="113348"/>
                    <a:pt x="47625" y="153352"/>
                  </a:cubicBezTo>
                  <a:cubicBezTo>
                    <a:pt x="47625" y="190500"/>
                    <a:pt x="50482" y="201930"/>
                    <a:pt x="80963" y="201930"/>
                  </a:cubicBezTo>
                  <a:cubicBezTo>
                    <a:pt x="88582" y="201930"/>
                    <a:pt x="101917" y="200977"/>
                    <a:pt x="110490" y="200025"/>
                  </a:cubicBezTo>
                  <a:lnTo>
                    <a:pt x="110490" y="104775"/>
                  </a:lnTo>
                  <a:lnTo>
                    <a:pt x="82867" y="10477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B07630B-4E42-43D0-A62A-16C777025D39}"/>
                </a:ext>
              </a:extLst>
            </p:cNvPr>
            <p:cNvSpPr/>
            <p:nvPr/>
          </p:nvSpPr>
          <p:spPr>
            <a:xfrm>
              <a:off x="10559828" y="625708"/>
              <a:ext cx="16398" cy="74532"/>
            </a:xfrm>
            <a:custGeom>
              <a:avLst/>
              <a:gdLst>
                <a:gd name="connsiteX0" fmla="*/ 54292 w 54292"/>
                <a:gd name="connsiteY0" fmla="*/ 24830 h 246762"/>
                <a:gd name="connsiteX1" fmla="*/ 27622 w 54292"/>
                <a:gd name="connsiteY1" fmla="*/ 49595 h 246762"/>
                <a:gd name="connsiteX2" fmla="*/ 0 w 54292"/>
                <a:gd name="connsiteY2" fmla="*/ 24830 h 246762"/>
                <a:gd name="connsiteX3" fmla="*/ 27622 w 54292"/>
                <a:gd name="connsiteY3" fmla="*/ 65 h 246762"/>
                <a:gd name="connsiteX4" fmla="*/ 54292 w 54292"/>
                <a:gd name="connsiteY4" fmla="*/ 24830 h 246762"/>
                <a:gd name="connsiteX5" fmla="*/ 44767 w 54292"/>
                <a:gd name="connsiteY5" fmla="*/ 72455 h 246762"/>
                <a:gd name="connsiteX6" fmla="*/ 49530 w 54292"/>
                <a:gd name="connsiteY6" fmla="*/ 77218 h 246762"/>
                <a:gd name="connsiteX7" fmla="*/ 49530 w 54292"/>
                <a:gd name="connsiteY7" fmla="*/ 242000 h 246762"/>
                <a:gd name="connsiteX8" fmla="*/ 44767 w 54292"/>
                <a:gd name="connsiteY8" fmla="*/ 246763 h 246762"/>
                <a:gd name="connsiteX9" fmla="*/ 7620 w 54292"/>
                <a:gd name="connsiteY9" fmla="*/ 246763 h 246762"/>
                <a:gd name="connsiteX10" fmla="*/ 2857 w 54292"/>
                <a:gd name="connsiteY10" fmla="*/ 242000 h 246762"/>
                <a:gd name="connsiteX11" fmla="*/ 2857 w 54292"/>
                <a:gd name="connsiteY11" fmla="*/ 77218 h 246762"/>
                <a:gd name="connsiteX12" fmla="*/ 7620 w 54292"/>
                <a:gd name="connsiteY12" fmla="*/ 72455 h 246762"/>
                <a:gd name="connsiteX13" fmla="*/ 44767 w 54292"/>
                <a:gd name="connsiteY13" fmla="*/ 72455 h 2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" h="246762">
                  <a:moveTo>
                    <a:pt x="54292" y="24830"/>
                  </a:moveTo>
                  <a:cubicBezTo>
                    <a:pt x="54292" y="41023"/>
                    <a:pt x="44767" y="49595"/>
                    <a:pt x="27622" y="49595"/>
                  </a:cubicBezTo>
                  <a:cubicBezTo>
                    <a:pt x="10477" y="49595"/>
                    <a:pt x="0" y="40070"/>
                    <a:pt x="0" y="24830"/>
                  </a:cubicBezTo>
                  <a:cubicBezTo>
                    <a:pt x="0" y="8638"/>
                    <a:pt x="9525" y="65"/>
                    <a:pt x="27622" y="65"/>
                  </a:cubicBezTo>
                  <a:cubicBezTo>
                    <a:pt x="44767" y="-887"/>
                    <a:pt x="54292" y="8638"/>
                    <a:pt x="54292" y="24830"/>
                  </a:cubicBezTo>
                  <a:close/>
                  <a:moveTo>
                    <a:pt x="44767" y="72455"/>
                  </a:moveTo>
                  <a:cubicBezTo>
                    <a:pt x="47625" y="72455"/>
                    <a:pt x="49530" y="74360"/>
                    <a:pt x="49530" y="77218"/>
                  </a:cubicBezTo>
                  <a:lnTo>
                    <a:pt x="49530" y="242000"/>
                  </a:lnTo>
                  <a:cubicBezTo>
                    <a:pt x="49530" y="245810"/>
                    <a:pt x="47625" y="246763"/>
                    <a:pt x="44767" y="246763"/>
                  </a:cubicBezTo>
                  <a:lnTo>
                    <a:pt x="7620" y="246763"/>
                  </a:lnTo>
                  <a:cubicBezTo>
                    <a:pt x="4763" y="246763"/>
                    <a:pt x="2857" y="244858"/>
                    <a:pt x="2857" y="242000"/>
                  </a:cubicBezTo>
                  <a:lnTo>
                    <a:pt x="2857" y="77218"/>
                  </a:lnTo>
                  <a:cubicBezTo>
                    <a:pt x="2857" y="74360"/>
                    <a:pt x="4763" y="72455"/>
                    <a:pt x="7620" y="72455"/>
                  </a:cubicBezTo>
                  <a:lnTo>
                    <a:pt x="44767" y="7245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EDF3864-2B93-5297-1402-76AF2B9CB479}"/>
                </a:ext>
              </a:extLst>
            </p:cNvPr>
            <p:cNvSpPr/>
            <p:nvPr/>
          </p:nvSpPr>
          <p:spPr>
            <a:xfrm>
              <a:off x="10585721" y="647017"/>
              <a:ext cx="46893" cy="53223"/>
            </a:xfrm>
            <a:custGeom>
              <a:avLst/>
              <a:gdLst>
                <a:gd name="connsiteX0" fmla="*/ 155257 w 155257"/>
                <a:gd name="connsiteY0" fmla="*/ 75247 h 176212"/>
                <a:gd name="connsiteX1" fmla="*/ 155257 w 155257"/>
                <a:gd name="connsiteY1" fmla="*/ 171450 h 176212"/>
                <a:gd name="connsiteX2" fmla="*/ 150495 w 155257"/>
                <a:gd name="connsiteY2" fmla="*/ 176213 h 176212"/>
                <a:gd name="connsiteX3" fmla="*/ 113347 w 155257"/>
                <a:gd name="connsiteY3" fmla="*/ 176213 h 176212"/>
                <a:gd name="connsiteX4" fmla="*/ 108585 w 155257"/>
                <a:gd name="connsiteY4" fmla="*/ 171450 h 176212"/>
                <a:gd name="connsiteX5" fmla="*/ 108585 w 155257"/>
                <a:gd name="connsiteY5" fmla="*/ 87630 h 176212"/>
                <a:gd name="connsiteX6" fmla="*/ 75247 w 155257"/>
                <a:gd name="connsiteY6" fmla="*/ 40957 h 176212"/>
                <a:gd name="connsiteX7" fmla="*/ 46672 w 155257"/>
                <a:gd name="connsiteY7" fmla="*/ 40957 h 176212"/>
                <a:gd name="connsiteX8" fmla="*/ 46672 w 155257"/>
                <a:gd name="connsiteY8" fmla="*/ 171450 h 176212"/>
                <a:gd name="connsiteX9" fmla="*/ 41910 w 155257"/>
                <a:gd name="connsiteY9" fmla="*/ 176213 h 176212"/>
                <a:gd name="connsiteX10" fmla="*/ 4763 w 155257"/>
                <a:gd name="connsiteY10" fmla="*/ 176213 h 176212"/>
                <a:gd name="connsiteX11" fmla="*/ 0 w 155257"/>
                <a:gd name="connsiteY11" fmla="*/ 171450 h 176212"/>
                <a:gd name="connsiteX12" fmla="*/ 0 w 155257"/>
                <a:gd name="connsiteY12" fmla="*/ 10477 h 176212"/>
                <a:gd name="connsiteX13" fmla="*/ 4763 w 155257"/>
                <a:gd name="connsiteY13" fmla="*/ 5715 h 176212"/>
                <a:gd name="connsiteX14" fmla="*/ 79057 w 155257"/>
                <a:gd name="connsiteY14" fmla="*/ 0 h 176212"/>
                <a:gd name="connsiteX15" fmla="*/ 155257 w 155257"/>
                <a:gd name="connsiteY15" fmla="*/ 7524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5257" h="176212">
                  <a:moveTo>
                    <a:pt x="155257" y="75247"/>
                  </a:moveTo>
                  <a:lnTo>
                    <a:pt x="155257" y="171450"/>
                  </a:lnTo>
                  <a:cubicBezTo>
                    <a:pt x="155257" y="175260"/>
                    <a:pt x="153352" y="176213"/>
                    <a:pt x="150495" y="176213"/>
                  </a:cubicBezTo>
                  <a:lnTo>
                    <a:pt x="113347" y="176213"/>
                  </a:lnTo>
                  <a:cubicBezTo>
                    <a:pt x="110490" y="176213"/>
                    <a:pt x="108585" y="174307"/>
                    <a:pt x="108585" y="171450"/>
                  </a:cubicBezTo>
                  <a:lnTo>
                    <a:pt x="108585" y="87630"/>
                  </a:lnTo>
                  <a:cubicBezTo>
                    <a:pt x="108585" y="42863"/>
                    <a:pt x="103822" y="40957"/>
                    <a:pt x="75247" y="40957"/>
                  </a:cubicBezTo>
                  <a:lnTo>
                    <a:pt x="46672" y="40957"/>
                  </a:lnTo>
                  <a:lnTo>
                    <a:pt x="46672" y="171450"/>
                  </a:lnTo>
                  <a:cubicBezTo>
                    <a:pt x="46672" y="175260"/>
                    <a:pt x="44767" y="176213"/>
                    <a:pt x="41910" y="176213"/>
                  </a:cubicBezTo>
                  <a:lnTo>
                    <a:pt x="4763" y="176213"/>
                  </a:lnTo>
                  <a:cubicBezTo>
                    <a:pt x="1905" y="176213"/>
                    <a:pt x="0" y="174307"/>
                    <a:pt x="0" y="171450"/>
                  </a:cubicBezTo>
                  <a:lnTo>
                    <a:pt x="0" y="10477"/>
                  </a:lnTo>
                  <a:cubicBezTo>
                    <a:pt x="0" y="6667"/>
                    <a:pt x="1905" y="6667"/>
                    <a:pt x="4763" y="5715"/>
                  </a:cubicBezTo>
                  <a:cubicBezTo>
                    <a:pt x="25717" y="952"/>
                    <a:pt x="56197" y="0"/>
                    <a:pt x="79057" y="0"/>
                  </a:cubicBezTo>
                  <a:cubicBezTo>
                    <a:pt x="140017" y="952"/>
                    <a:pt x="155257" y="12382"/>
                    <a:pt x="155257" y="7524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C811877-CB37-A646-53EB-C8AC17F1D12F}"/>
                </a:ext>
              </a:extLst>
            </p:cNvPr>
            <p:cNvSpPr/>
            <p:nvPr/>
          </p:nvSpPr>
          <p:spPr>
            <a:xfrm>
              <a:off x="10642108" y="647017"/>
              <a:ext cx="46893" cy="72498"/>
            </a:xfrm>
            <a:custGeom>
              <a:avLst/>
              <a:gdLst>
                <a:gd name="connsiteX0" fmla="*/ 148590 w 155257"/>
                <a:gd name="connsiteY0" fmla="*/ 6667 h 240029"/>
                <a:gd name="connsiteX1" fmla="*/ 155257 w 155257"/>
                <a:gd name="connsiteY1" fmla="*/ 14288 h 240029"/>
                <a:gd name="connsiteX2" fmla="*/ 155257 w 155257"/>
                <a:gd name="connsiteY2" fmla="*/ 172402 h 240029"/>
                <a:gd name="connsiteX3" fmla="*/ 79057 w 155257"/>
                <a:gd name="connsiteY3" fmla="*/ 240030 h 240029"/>
                <a:gd name="connsiteX4" fmla="*/ 21907 w 155257"/>
                <a:gd name="connsiteY4" fmla="*/ 235267 h 240029"/>
                <a:gd name="connsiteX5" fmla="*/ 17145 w 155257"/>
                <a:gd name="connsiteY5" fmla="*/ 230505 h 240029"/>
                <a:gd name="connsiteX6" fmla="*/ 17145 w 155257"/>
                <a:gd name="connsiteY6" fmla="*/ 206692 h 240029"/>
                <a:gd name="connsiteX7" fmla="*/ 21907 w 155257"/>
                <a:gd name="connsiteY7" fmla="*/ 201930 h 240029"/>
                <a:gd name="connsiteX8" fmla="*/ 75248 w 155257"/>
                <a:gd name="connsiteY8" fmla="*/ 201930 h 240029"/>
                <a:gd name="connsiteX9" fmla="*/ 109538 w 155257"/>
                <a:gd name="connsiteY9" fmla="*/ 175260 h 240029"/>
                <a:gd name="connsiteX10" fmla="*/ 109538 w 155257"/>
                <a:gd name="connsiteY10" fmla="*/ 173355 h 240029"/>
                <a:gd name="connsiteX11" fmla="*/ 71438 w 155257"/>
                <a:gd name="connsiteY11" fmla="*/ 177165 h 240029"/>
                <a:gd name="connsiteX12" fmla="*/ 0 w 155257"/>
                <a:gd name="connsiteY12" fmla="*/ 85725 h 240029"/>
                <a:gd name="connsiteX13" fmla="*/ 80963 w 155257"/>
                <a:gd name="connsiteY13" fmla="*/ 0 h 240029"/>
                <a:gd name="connsiteX14" fmla="*/ 148590 w 155257"/>
                <a:gd name="connsiteY14" fmla="*/ 6667 h 240029"/>
                <a:gd name="connsiteX15" fmla="*/ 78105 w 155257"/>
                <a:gd name="connsiteY15" fmla="*/ 40957 h 240029"/>
                <a:gd name="connsiteX16" fmla="*/ 44767 w 155257"/>
                <a:gd name="connsiteY16" fmla="*/ 89535 h 240029"/>
                <a:gd name="connsiteX17" fmla="*/ 80963 w 155257"/>
                <a:gd name="connsiteY17" fmla="*/ 138113 h 240029"/>
                <a:gd name="connsiteX18" fmla="*/ 108585 w 155257"/>
                <a:gd name="connsiteY18" fmla="*/ 136207 h 240029"/>
                <a:gd name="connsiteX19" fmla="*/ 108585 w 155257"/>
                <a:gd name="connsiteY19" fmla="*/ 40957 h 240029"/>
                <a:gd name="connsiteX20" fmla="*/ 78105 w 155257"/>
                <a:gd name="connsiteY20" fmla="*/ 40957 h 24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5257" h="240029">
                  <a:moveTo>
                    <a:pt x="148590" y="6667"/>
                  </a:moveTo>
                  <a:cubicBezTo>
                    <a:pt x="152400" y="7620"/>
                    <a:pt x="155257" y="10477"/>
                    <a:pt x="155257" y="14288"/>
                  </a:cubicBezTo>
                  <a:lnTo>
                    <a:pt x="155257" y="172402"/>
                  </a:lnTo>
                  <a:cubicBezTo>
                    <a:pt x="155257" y="219075"/>
                    <a:pt x="145732" y="240030"/>
                    <a:pt x="79057" y="240030"/>
                  </a:cubicBezTo>
                  <a:cubicBezTo>
                    <a:pt x="60007" y="240030"/>
                    <a:pt x="40005" y="239077"/>
                    <a:pt x="21907" y="235267"/>
                  </a:cubicBezTo>
                  <a:cubicBezTo>
                    <a:pt x="19050" y="235267"/>
                    <a:pt x="17145" y="233363"/>
                    <a:pt x="17145" y="230505"/>
                  </a:cubicBezTo>
                  <a:lnTo>
                    <a:pt x="17145" y="206692"/>
                  </a:lnTo>
                  <a:cubicBezTo>
                    <a:pt x="17145" y="202882"/>
                    <a:pt x="18098" y="201930"/>
                    <a:pt x="21907" y="201930"/>
                  </a:cubicBezTo>
                  <a:lnTo>
                    <a:pt x="75248" y="201930"/>
                  </a:lnTo>
                  <a:cubicBezTo>
                    <a:pt x="102870" y="201930"/>
                    <a:pt x="109538" y="195263"/>
                    <a:pt x="109538" y="175260"/>
                  </a:cubicBezTo>
                  <a:lnTo>
                    <a:pt x="109538" y="173355"/>
                  </a:lnTo>
                  <a:cubicBezTo>
                    <a:pt x="96202" y="176213"/>
                    <a:pt x="84773" y="177165"/>
                    <a:pt x="71438" y="177165"/>
                  </a:cubicBezTo>
                  <a:cubicBezTo>
                    <a:pt x="15240" y="177165"/>
                    <a:pt x="0" y="157163"/>
                    <a:pt x="0" y="85725"/>
                  </a:cubicBezTo>
                  <a:cubicBezTo>
                    <a:pt x="0" y="18097"/>
                    <a:pt x="15240" y="0"/>
                    <a:pt x="80963" y="0"/>
                  </a:cubicBezTo>
                  <a:cubicBezTo>
                    <a:pt x="104775" y="952"/>
                    <a:pt x="130492" y="2857"/>
                    <a:pt x="148590" y="6667"/>
                  </a:cubicBezTo>
                  <a:close/>
                  <a:moveTo>
                    <a:pt x="78105" y="40957"/>
                  </a:moveTo>
                  <a:cubicBezTo>
                    <a:pt x="47625" y="40957"/>
                    <a:pt x="44767" y="52388"/>
                    <a:pt x="44767" y="89535"/>
                  </a:cubicBezTo>
                  <a:cubicBezTo>
                    <a:pt x="44767" y="129540"/>
                    <a:pt x="49530" y="138113"/>
                    <a:pt x="80963" y="138113"/>
                  </a:cubicBezTo>
                  <a:cubicBezTo>
                    <a:pt x="88582" y="138113"/>
                    <a:pt x="100013" y="138113"/>
                    <a:pt x="108585" y="136207"/>
                  </a:cubicBezTo>
                  <a:lnTo>
                    <a:pt x="108585" y="40957"/>
                  </a:lnTo>
                  <a:lnTo>
                    <a:pt x="78105" y="40957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2F282F-225B-75A2-268D-B3DF05474690}"/>
                </a:ext>
              </a:extLst>
            </p:cNvPr>
            <p:cNvSpPr/>
            <p:nvPr/>
          </p:nvSpPr>
          <p:spPr>
            <a:xfrm>
              <a:off x="10716907" y="647017"/>
              <a:ext cx="44880" cy="53798"/>
            </a:xfrm>
            <a:custGeom>
              <a:avLst/>
              <a:gdLst>
                <a:gd name="connsiteX0" fmla="*/ 148590 w 148590"/>
                <a:gd name="connsiteY0" fmla="*/ 54292 h 178117"/>
                <a:gd name="connsiteX1" fmla="*/ 148590 w 148590"/>
                <a:gd name="connsiteY1" fmla="*/ 161925 h 178117"/>
                <a:gd name="connsiteX2" fmla="*/ 141923 w 148590"/>
                <a:gd name="connsiteY2" fmla="*/ 171450 h 178117"/>
                <a:gd name="connsiteX3" fmla="*/ 71438 w 148590"/>
                <a:gd name="connsiteY3" fmla="*/ 178117 h 178117"/>
                <a:gd name="connsiteX4" fmla="*/ 0 w 148590"/>
                <a:gd name="connsiteY4" fmla="*/ 124777 h 178117"/>
                <a:gd name="connsiteX5" fmla="*/ 63818 w 148590"/>
                <a:gd name="connsiteY5" fmla="*/ 73342 h 178117"/>
                <a:gd name="connsiteX6" fmla="*/ 102870 w 148590"/>
                <a:gd name="connsiteY6" fmla="*/ 73342 h 178117"/>
                <a:gd name="connsiteX7" fmla="*/ 102870 w 148590"/>
                <a:gd name="connsiteY7" fmla="*/ 61913 h 178117"/>
                <a:gd name="connsiteX8" fmla="*/ 73343 w 148590"/>
                <a:gd name="connsiteY8" fmla="*/ 40005 h 178117"/>
                <a:gd name="connsiteX9" fmla="*/ 17145 w 148590"/>
                <a:gd name="connsiteY9" fmla="*/ 40005 h 178117"/>
                <a:gd name="connsiteX10" fmla="*/ 12383 w 148590"/>
                <a:gd name="connsiteY10" fmla="*/ 35242 h 178117"/>
                <a:gd name="connsiteX11" fmla="*/ 12383 w 148590"/>
                <a:gd name="connsiteY11" fmla="*/ 9525 h 178117"/>
                <a:gd name="connsiteX12" fmla="*/ 17145 w 148590"/>
                <a:gd name="connsiteY12" fmla="*/ 4763 h 178117"/>
                <a:gd name="connsiteX13" fmla="*/ 73343 w 148590"/>
                <a:gd name="connsiteY13" fmla="*/ 0 h 178117"/>
                <a:gd name="connsiteX14" fmla="*/ 148590 w 148590"/>
                <a:gd name="connsiteY14" fmla="*/ 54292 h 178117"/>
                <a:gd name="connsiteX15" fmla="*/ 66675 w 148590"/>
                <a:gd name="connsiteY15" fmla="*/ 102870 h 178117"/>
                <a:gd name="connsiteX16" fmla="*/ 44768 w 148590"/>
                <a:gd name="connsiteY16" fmla="*/ 121920 h 178117"/>
                <a:gd name="connsiteX17" fmla="*/ 71438 w 148590"/>
                <a:gd name="connsiteY17" fmla="*/ 140970 h 178117"/>
                <a:gd name="connsiteX18" fmla="*/ 102870 w 148590"/>
                <a:gd name="connsiteY18" fmla="*/ 138113 h 178117"/>
                <a:gd name="connsiteX19" fmla="*/ 102870 w 148590"/>
                <a:gd name="connsiteY19" fmla="*/ 103822 h 178117"/>
                <a:gd name="connsiteX20" fmla="*/ 66675 w 148590"/>
                <a:gd name="connsiteY20" fmla="*/ 103822 h 17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" h="178117">
                  <a:moveTo>
                    <a:pt x="148590" y="54292"/>
                  </a:moveTo>
                  <a:lnTo>
                    <a:pt x="148590" y="161925"/>
                  </a:lnTo>
                  <a:cubicBezTo>
                    <a:pt x="148590" y="166688"/>
                    <a:pt x="147638" y="169545"/>
                    <a:pt x="141923" y="171450"/>
                  </a:cubicBezTo>
                  <a:cubicBezTo>
                    <a:pt x="120015" y="176213"/>
                    <a:pt x="92393" y="178117"/>
                    <a:pt x="71438" y="178117"/>
                  </a:cubicBezTo>
                  <a:cubicBezTo>
                    <a:pt x="24765" y="178117"/>
                    <a:pt x="0" y="173355"/>
                    <a:pt x="0" y="124777"/>
                  </a:cubicBezTo>
                  <a:cubicBezTo>
                    <a:pt x="953" y="82867"/>
                    <a:pt x="22860" y="73342"/>
                    <a:pt x="63818" y="73342"/>
                  </a:cubicBezTo>
                  <a:lnTo>
                    <a:pt x="102870" y="73342"/>
                  </a:lnTo>
                  <a:lnTo>
                    <a:pt x="102870" y="61913"/>
                  </a:lnTo>
                  <a:cubicBezTo>
                    <a:pt x="102870" y="46672"/>
                    <a:pt x="93345" y="40005"/>
                    <a:pt x="73343" y="40005"/>
                  </a:cubicBezTo>
                  <a:lnTo>
                    <a:pt x="17145" y="40005"/>
                  </a:lnTo>
                  <a:cubicBezTo>
                    <a:pt x="13335" y="40005"/>
                    <a:pt x="12383" y="39052"/>
                    <a:pt x="12383" y="35242"/>
                  </a:cubicBezTo>
                  <a:lnTo>
                    <a:pt x="12383" y="9525"/>
                  </a:lnTo>
                  <a:cubicBezTo>
                    <a:pt x="12383" y="5715"/>
                    <a:pt x="13335" y="4763"/>
                    <a:pt x="17145" y="4763"/>
                  </a:cubicBezTo>
                  <a:cubicBezTo>
                    <a:pt x="36195" y="952"/>
                    <a:pt x="54293" y="0"/>
                    <a:pt x="73343" y="0"/>
                  </a:cubicBezTo>
                  <a:cubicBezTo>
                    <a:pt x="135255" y="952"/>
                    <a:pt x="148590" y="20955"/>
                    <a:pt x="148590" y="54292"/>
                  </a:cubicBezTo>
                  <a:close/>
                  <a:moveTo>
                    <a:pt x="66675" y="102870"/>
                  </a:moveTo>
                  <a:cubicBezTo>
                    <a:pt x="50483" y="102870"/>
                    <a:pt x="44768" y="108585"/>
                    <a:pt x="44768" y="121920"/>
                  </a:cubicBezTo>
                  <a:cubicBezTo>
                    <a:pt x="44768" y="137160"/>
                    <a:pt x="51435" y="140970"/>
                    <a:pt x="71438" y="140970"/>
                  </a:cubicBezTo>
                  <a:cubicBezTo>
                    <a:pt x="78105" y="140970"/>
                    <a:pt x="93345" y="140017"/>
                    <a:pt x="102870" y="138113"/>
                  </a:cubicBezTo>
                  <a:lnTo>
                    <a:pt x="102870" y="103822"/>
                  </a:lnTo>
                  <a:lnTo>
                    <a:pt x="66675" y="103822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8694CA1-D9D7-784F-92C4-C0ADA4156AB3}"/>
                </a:ext>
              </a:extLst>
            </p:cNvPr>
            <p:cNvSpPr/>
            <p:nvPr/>
          </p:nvSpPr>
          <p:spPr>
            <a:xfrm>
              <a:off x="10787679" y="627166"/>
              <a:ext cx="36249" cy="73074"/>
            </a:xfrm>
            <a:custGeom>
              <a:avLst/>
              <a:gdLst>
                <a:gd name="connsiteX0" fmla="*/ 115253 w 120015"/>
                <a:gd name="connsiteY0" fmla="*/ 2857 h 241935"/>
                <a:gd name="connsiteX1" fmla="*/ 120015 w 120015"/>
                <a:gd name="connsiteY1" fmla="*/ 8573 h 241935"/>
                <a:gd name="connsiteX2" fmla="*/ 120015 w 120015"/>
                <a:gd name="connsiteY2" fmla="*/ 34290 h 241935"/>
                <a:gd name="connsiteX3" fmla="*/ 114300 w 120015"/>
                <a:gd name="connsiteY3" fmla="*/ 39052 h 241935"/>
                <a:gd name="connsiteX4" fmla="*/ 89535 w 120015"/>
                <a:gd name="connsiteY4" fmla="*/ 39052 h 241935"/>
                <a:gd name="connsiteX5" fmla="*/ 72390 w 120015"/>
                <a:gd name="connsiteY5" fmla="*/ 51435 h 241935"/>
                <a:gd name="connsiteX6" fmla="*/ 72390 w 120015"/>
                <a:gd name="connsiteY6" fmla="*/ 67627 h 241935"/>
                <a:gd name="connsiteX7" fmla="*/ 110490 w 120015"/>
                <a:gd name="connsiteY7" fmla="*/ 67627 h 241935"/>
                <a:gd name="connsiteX8" fmla="*/ 114300 w 120015"/>
                <a:gd name="connsiteY8" fmla="*/ 73342 h 241935"/>
                <a:gd name="connsiteX9" fmla="*/ 109538 w 120015"/>
                <a:gd name="connsiteY9" fmla="*/ 99060 h 241935"/>
                <a:gd name="connsiteX10" fmla="*/ 103822 w 120015"/>
                <a:gd name="connsiteY10" fmla="*/ 103823 h 241935"/>
                <a:gd name="connsiteX11" fmla="*/ 72390 w 120015"/>
                <a:gd name="connsiteY11" fmla="*/ 103823 h 241935"/>
                <a:gd name="connsiteX12" fmla="*/ 72390 w 120015"/>
                <a:gd name="connsiteY12" fmla="*/ 237173 h 241935"/>
                <a:gd name="connsiteX13" fmla="*/ 67628 w 120015"/>
                <a:gd name="connsiteY13" fmla="*/ 241935 h 241935"/>
                <a:gd name="connsiteX14" fmla="*/ 30480 w 120015"/>
                <a:gd name="connsiteY14" fmla="*/ 241935 h 241935"/>
                <a:gd name="connsiteX15" fmla="*/ 25717 w 120015"/>
                <a:gd name="connsiteY15" fmla="*/ 237173 h 241935"/>
                <a:gd name="connsiteX16" fmla="*/ 25717 w 120015"/>
                <a:gd name="connsiteY16" fmla="*/ 103823 h 241935"/>
                <a:gd name="connsiteX17" fmla="*/ 5715 w 120015"/>
                <a:gd name="connsiteY17" fmla="*/ 103823 h 241935"/>
                <a:gd name="connsiteX18" fmla="*/ 0 w 120015"/>
                <a:gd name="connsiteY18" fmla="*/ 99060 h 241935"/>
                <a:gd name="connsiteX19" fmla="*/ 0 w 120015"/>
                <a:gd name="connsiteY19" fmla="*/ 72390 h 241935"/>
                <a:gd name="connsiteX20" fmla="*/ 5715 w 120015"/>
                <a:gd name="connsiteY20" fmla="*/ 67627 h 241935"/>
                <a:gd name="connsiteX21" fmla="*/ 25717 w 120015"/>
                <a:gd name="connsiteY21" fmla="*/ 67627 h 241935"/>
                <a:gd name="connsiteX22" fmla="*/ 25717 w 120015"/>
                <a:gd name="connsiteY22" fmla="*/ 43815 h 241935"/>
                <a:gd name="connsiteX23" fmla="*/ 80010 w 120015"/>
                <a:gd name="connsiteY23" fmla="*/ 0 h 241935"/>
                <a:gd name="connsiteX24" fmla="*/ 115253 w 120015"/>
                <a:gd name="connsiteY24" fmla="*/ 2857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0015" h="241935">
                  <a:moveTo>
                    <a:pt x="115253" y="2857"/>
                  </a:moveTo>
                  <a:cubicBezTo>
                    <a:pt x="119063" y="3810"/>
                    <a:pt x="120015" y="4763"/>
                    <a:pt x="120015" y="8573"/>
                  </a:cubicBezTo>
                  <a:lnTo>
                    <a:pt x="120015" y="34290"/>
                  </a:lnTo>
                  <a:cubicBezTo>
                    <a:pt x="120015" y="38100"/>
                    <a:pt x="118110" y="39052"/>
                    <a:pt x="114300" y="39052"/>
                  </a:cubicBezTo>
                  <a:lnTo>
                    <a:pt x="89535" y="39052"/>
                  </a:lnTo>
                  <a:cubicBezTo>
                    <a:pt x="77153" y="39052"/>
                    <a:pt x="72390" y="40957"/>
                    <a:pt x="72390" y="51435"/>
                  </a:cubicBezTo>
                  <a:lnTo>
                    <a:pt x="72390" y="67627"/>
                  </a:lnTo>
                  <a:lnTo>
                    <a:pt x="110490" y="67627"/>
                  </a:lnTo>
                  <a:cubicBezTo>
                    <a:pt x="114300" y="67627"/>
                    <a:pt x="115253" y="69532"/>
                    <a:pt x="114300" y="73342"/>
                  </a:cubicBezTo>
                  <a:lnTo>
                    <a:pt x="109538" y="99060"/>
                  </a:lnTo>
                  <a:cubicBezTo>
                    <a:pt x="108585" y="101917"/>
                    <a:pt x="106680" y="103823"/>
                    <a:pt x="103822" y="103823"/>
                  </a:cubicBezTo>
                  <a:lnTo>
                    <a:pt x="72390" y="103823"/>
                  </a:lnTo>
                  <a:lnTo>
                    <a:pt x="72390" y="237173"/>
                  </a:lnTo>
                  <a:cubicBezTo>
                    <a:pt x="72390" y="240982"/>
                    <a:pt x="70485" y="241935"/>
                    <a:pt x="67628" y="241935"/>
                  </a:cubicBezTo>
                  <a:lnTo>
                    <a:pt x="30480" y="241935"/>
                  </a:lnTo>
                  <a:cubicBezTo>
                    <a:pt x="27622" y="241935"/>
                    <a:pt x="25717" y="240030"/>
                    <a:pt x="25717" y="237173"/>
                  </a:cubicBezTo>
                  <a:lnTo>
                    <a:pt x="25717" y="103823"/>
                  </a:lnTo>
                  <a:lnTo>
                    <a:pt x="5715" y="103823"/>
                  </a:lnTo>
                  <a:cubicBezTo>
                    <a:pt x="1905" y="103823"/>
                    <a:pt x="0" y="101917"/>
                    <a:pt x="0" y="99060"/>
                  </a:cubicBezTo>
                  <a:lnTo>
                    <a:pt x="0" y="72390"/>
                  </a:lnTo>
                  <a:cubicBezTo>
                    <a:pt x="0" y="69532"/>
                    <a:pt x="1905" y="67627"/>
                    <a:pt x="5715" y="67627"/>
                  </a:cubicBezTo>
                  <a:lnTo>
                    <a:pt x="25717" y="67627"/>
                  </a:lnTo>
                  <a:lnTo>
                    <a:pt x="25717" y="43815"/>
                  </a:lnTo>
                  <a:cubicBezTo>
                    <a:pt x="25717" y="4763"/>
                    <a:pt x="52388" y="0"/>
                    <a:pt x="80010" y="0"/>
                  </a:cubicBezTo>
                  <a:cubicBezTo>
                    <a:pt x="91440" y="0"/>
                    <a:pt x="103822" y="952"/>
                    <a:pt x="115253" y="285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AB798A9-55A0-DC69-8B19-4A8589208769}"/>
                </a:ext>
              </a:extLst>
            </p:cNvPr>
            <p:cNvSpPr/>
            <p:nvPr/>
          </p:nvSpPr>
          <p:spPr>
            <a:xfrm>
              <a:off x="10828531" y="647592"/>
              <a:ext cx="46606" cy="53223"/>
            </a:xfrm>
            <a:custGeom>
              <a:avLst/>
              <a:gdLst>
                <a:gd name="connsiteX0" fmla="*/ 149542 w 154304"/>
                <a:gd name="connsiteY0" fmla="*/ 0 h 176212"/>
                <a:gd name="connsiteX1" fmla="*/ 154305 w 154304"/>
                <a:gd name="connsiteY1" fmla="*/ 4763 h 176212"/>
                <a:gd name="connsiteX2" fmla="*/ 154305 w 154304"/>
                <a:gd name="connsiteY2" fmla="*/ 164783 h 176212"/>
                <a:gd name="connsiteX3" fmla="*/ 149542 w 154304"/>
                <a:gd name="connsiteY3" fmla="*/ 170498 h 176212"/>
                <a:gd name="connsiteX4" fmla="*/ 75248 w 154304"/>
                <a:gd name="connsiteY4" fmla="*/ 176213 h 176212"/>
                <a:gd name="connsiteX5" fmla="*/ 0 w 154304"/>
                <a:gd name="connsiteY5" fmla="*/ 100965 h 176212"/>
                <a:gd name="connsiteX6" fmla="*/ 0 w 154304"/>
                <a:gd name="connsiteY6" fmla="*/ 4763 h 176212"/>
                <a:gd name="connsiteX7" fmla="*/ 4763 w 154304"/>
                <a:gd name="connsiteY7" fmla="*/ 0 h 176212"/>
                <a:gd name="connsiteX8" fmla="*/ 41910 w 154304"/>
                <a:gd name="connsiteY8" fmla="*/ 0 h 176212"/>
                <a:gd name="connsiteX9" fmla="*/ 46673 w 154304"/>
                <a:gd name="connsiteY9" fmla="*/ 4763 h 176212"/>
                <a:gd name="connsiteX10" fmla="*/ 46673 w 154304"/>
                <a:gd name="connsiteY10" fmla="*/ 88583 h 176212"/>
                <a:gd name="connsiteX11" fmla="*/ 80010 w 154304"/>
                <a:gd name="connsiteY11" fmla="*/ 135255 h 176212"/>
                <a:gd name="connsiteX12" fmla="*/ 107633 w 154304"/>
                <a:gd name="connsiteY12" fmla="*/ 135255 h 176212"/>
                <a:gd name="connsiteX13" fmla="*/ 107633 w 154304"/>
                <a:gd name="connsiteY13" fmla="*/ 4763 h 176212"/>
                <a:gd name="connsiteX14" fmla="*/ 112395 w 154304"/>
                <a:gd name="connsiteY14" fmla="*/ 0 h 176212"/>
                <a:gd name="connsiteX15" fmla="*/ 149542 w 154304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4" h="176212">
                  <a:moveTo>
                    <a:pt x="149542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3" y="169545"/>
                    <a:pt x="149542" y="170498"/>
                  </a:cubicBezTo>
                  <a:cubicBezTo>
                    <a:pt x="128588" y="174308"/>
                    <a:pt x="98108" y="176213"/>
                    <a:pt x="75248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7" y="0"/>
                    <a:pt x="46673" y="1905"/>
                    <a:pt x="46673" y="4763"/>
                  </a:cubicBezTo>
                  <a:lnTo>
                    <a:pt x="46673" y="88583"/>
                  </a:lnTo>
                  <a:cubicBezTo>
                    <a:pt x="46673" y="133350"/>
                    <a:pt x="51435" y="135255"/>
                    <a:pt x="80010" y="135255"/>
                  </a:cubicBezTo>
                  <a:lnTo>
                    <a:pt x="107633" y="135255"/>
                  </a:lnTo>
                  <a:lnTo>
                    <a:pt x="107633" y="4763"/>
                  </a:lnTo>
                  <a:cubicBezTo>
                    <a:pt x="107633" y="1905"/>
                    <a:pt x="109538" y="0"/>
                    <a:pt x="112395" y="0"/>
                  </a:cubicBezTo>
                  <a:lnTo>
                    <a:pt x="149542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9162BD0-ED20-9109-6394-E65ACD2557A7}"/>
                </a:ext>
              </a:extLst>
            </p:cNvPr>
            <p:cNvSpPr/>
            <p:nvPr/>
          </p:nvSpPr>
          <p:spPr>
            <a:xfrm>
              <a:off x="10882330" y="633134"/>
              <a:ext cx="31934" cy="67968"/>
            </a:xfrm>
            <a:custGeom>
              <a:avLst/>
              <a:gdLst>
                <a:gd name="connsiteX0" fmla="*/ 64770 w 105727"/>
                <a:gd name="connsiteY0" fmla="*/ 243 h 225032"/>
                <a:gd name="connsiteX1" fmla="*/ 69533 w 105727"/>
                <a:gd name="connsiteY1" fmla="*/ 5005 h 225032"/>
                <a:gd name="connsiteX2" fmla="*/ 69533 w 105727"/>
                <a:gd name="connsiteY2" fmla="*/ 49773 h 225032"/>
                <a:gd name="connsiteX3" fmla="*/ 98108 w 105727"/>
                <a:gd name="connsiteY3" fmla="*/ 49773 h 225032"/>
                <a:gd name="connsiteX4" fmla="*/ 103823 w 105727"/>
                <a:gd name="connsiteY4" fmla="*/ 54535 h 225032"/>
                <a:gd name="connsiteX5" fmla="*/ 103823 w 105727"/>
                <a:gd name="connsiteY5" fmla="*/ 79300 h 225032"/>
                <a:gd name="connsiteX6" fmla="*/ 98108 w 105727"/>
                <a:gd name="connsiteY6" fmla="*/ 84063 h 225032"/>
                <a:gd name="connsiteX7" fmla="*/ 69533 w 105727"/>
                <a:gd name="connsiteY7" fmla="*/ 84063 h 225032"/>
                <a:gd name="connsiteX8" fmla="*/ 69533 w 105727"/>
                <a:gd name="connsiteY8" fmla="*/ 168835 h 225032"/>
                <a:gd name="connsiteX9" fmla="*/ 87630 w 105727"/>
                <a:gd name="connsiteY9" fmla="*/ 185028 h 225032"/>
                <a:gd name="connsiteX10" fmla="*/ 100013 w 105727"/>
                <a:gd name="connsiteY10" fmla="*/ 185028 h 225032"/>
                <a:gd name="connsiteX11" fmla="*/ 105728 w 105727"/>
                <a:gd name="connsiteY11" fmla="*/ 189790 h 225032"/>
                <a:gd name="connsiteX12" fmla="*/ 105728 w 105727"/>
                <a:gd name="connsiteY12" fmla="*/ 216460 h 225032"/>
                <a:gd name="connsiteX13" fmla="*/ 100965 w 105727"/>
                <a:gd name="connsiteY13" fmla="*/ 222175 h 225032"/>
                <a:gd name="connsiteX14" fmla="*/ 74295 w 105727"/>
                <a:gd name="connsiteY14" fmla="*/ 225033 h 225032"/>
                <a:gd name="connsiteX15" fmla="*/ 22860 w 105727"/>
                <a:gd name="connsiteY15" fmla="*/ 185028 h 225032"/>
                <a:gd name="connsiteX16" fmla="*/ 22860 w 105727"/>
                <a:gd name="connsiteY16" fmla="*/ 83110 h 225032"/>
                <a:gd name="connsiteX17" fmla="*/ 4763 w 105727"/>
                <a:gd name="connsiteY17" fmla="*/ 83110 h 225032"/>
                <a:gd name="connsiteX18" fmla="*/ 0 w 105727"/>
                <a:gd name="connsiteY18" fmla="*/ 78348 h 225032"/>
                <a:gd name="connsiteX19" fmla="*/ 0 w 105727"/>
                <a:gd name="connsiteY19" fmla="*/ 53583 h 225032"/>
                <a:gd name="connsiteX20" fmla="*/ 4763 w 105727"/>
                <a:gd name="connsiteY20" fmla="*/ 48820 h 225032"/>
                <a:gd name="connsiteX21" fmla="*/ 22860 w 105727"/>
                <a:gd name="connsiteY21" fmla="*/ 48820 h 225032"/>
                <a:gd name="connsiteX22" fmla="*/ 22860 w 105727"/>
                <a:gd name="connsiteY22" fmla="*/ 14530 h 225032"/>
                <a:gd name="connsiteX23" fmla="*/ 27623 w 105727"/>
                <a:gd name="connsiteY23" fmla="*/ 9768 h 225032"/>
                <a:gd name="connsiteX24" fmla="*/ 64770 w 105727"/>
                <a:gd name="connsiteY24" fmla="*/ 243 h 22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727" h="225032">
                  <a:moveTo>
                    <a:pt x="64770" y="243"/>
                  </a:moveTo>
                  <a:cubicBezTo>
                    <a:pt x="67628" y="-710"/>
                    <a:pt x="69533" y="1195"/>
                    <a:pt x="69533" y="5005"/>
                  </a:cubicBezTo>
                  <a:lnTo>
                    <a:pt x="69533" y="49773"/>
                  </a:lnTo>
                  <a:lnTo>
                    <a:pt x="98108" y="49773"/>
                  </a:lnTo>
                  <a:cubicBezTo>
                    <a:pt x="101918" y="49773"/>
                    <a:pt x="103823" y="51678"/>
                    <a:pt x="103823" y="54535"/>
                  </a:cubicBezTo>
                  <a:lnTo>
                    <a:pt x="103823" y="79300"/>
                  </a:lnTo>
                  <a:cubicBezTo>
                    <a:pt x="103823" y="82158"/>
                    <a:pt x="101918" y="84063"/>
                    <a:pt x="98108" y="84063"/>
                  </a:cubicBezTo>
                  <a:lnTo>
                    <a:pt x="69533" y="84063"/>
                  </a:lnTo>
                  <a:lnTo>
                    <a:pt x="69533" y="168835"/>
                  </a:lnTo>
                  <a:cubicBezTo>
                    <a:pt x="69533" y="182170"/>
                    <a:pt x="74295" y="185028"/>
                    <a:pt x="87630" y="185028"/>
                  </a:cubicBezTo>
                  <a:lnTo>
                    <a:pt x="100013" y="185028"/>
                  </a:lnTo>
                  <a:cubicBezTo>
                    <a:pt x="103823" y="185028"/>
                    <a:pt x="105728" y="185980"/>
                    <a:pt x="105728" y="189790"/>
                  </a:cubicBezTo>
                  <a:lnTo>
                    <a:pt x="105728" y="216460"/>
                  </a:lnTo>
                  <a:cubicBezTo>
                    <a:pt x="105728" y="220270"/>
                    <a:pt x="103823" y="222175"/>
                    <a:pt x="100965" y="222175"/>
                  </a:cubicBezTo>
                  <a:cubicBezTo>
                    <a:pt x="90488" y="224080"/>
                    <a:pt x="80963" y="225033"/>
                    <a:pt x="74295" y="225033"/>
                  </a:cubicBezTo>
                  <a:cubicBezTo>
                    <a:pt x="47625" y="225033"/>
                    <a:pt x="22860" y="224080"/>
                    <a:pt x="22860" y="185028"/>
                  </a:cubicBezTo>
                  <a:lnTo>
                    <a:pt x="22860" y="83110"/>
                  </a:lnTo>
                  <a:lnTo>
                    <a:pt x="4763" y="83110"/>
                  </a:lnTo>
                  <a:cubicBezTo>
                    <a:pt x="953" y="83110"/>
                    <a:pt x="0" y="81205"/>
                    <a:pt x="0" y="78348"/>
                  </a:cubicBezTo>
                  <a:lnTo>
                    <a:pt x="0" y="53583"/>
                  </a:lnTo>
                  <a:cubicBezTo>
                    <a:pt x="0" y="50725"/>
                    <a:pt x="1905" y="48820"/>
                    <a:pt x="4763" y="48820"/>
                  </a:cubicBezTo>
                  <a:lnTo>
                    <a:pt x="22860" y="48820"/>
                  </a:lnTo>
                  <a:lnTo>
                    <a:pt x="22860" y="14530"/>
                  </a:lnTo>
                  <a:cubicBezTo>
                    <a:pt x="22860" y="11673"/>
                    <a:pt x="23813" y="9768"/>
                    <a:pt x="27623" y="9768"/>
                  </a:cubicBezTo>
                  <a:lnTo>
                    <a:pt x="64770" y="243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A70B87E-B8F7-F4A5-3B5E-9ABB52017EC5}"/>
                </a:ext>
              </a:extLst>
            </p:cNvPr>
            <p:cNvSpPr/>
            <p:nvPr/>
          </p:nvSpPr>
          <p:spPr>
            <a:xfrm>
              <a:off x="10921456" y="647592"/>
              <a:ext cx="46606" cy="53223"/>
            </a:xfrm>
            <a:custGeom>
              <a:avLst/>
              <a:gdLst>
                <a:gd name="connsiteX0" fmla="*/ 149542 w 154304"/>
                <a:gd name="connsiteY0" fmla="*/ 0 h 176212"/>
                <a:gd name="connsiteX1" fmla="*/ 154305 w 154304"/>
                <a:gd name="connsiteY1" fmla="*/ 4763 h 176212"/>
                <a:gd name="connsiteX2" fmla="*/ 154305 w 154304"/>
                <a:gd name="connsiteY2" fmla="*/ 164783 h 176212"/>
                <a:gd name="connsiteX3" fmla="*/ 149542 w 154304"/>
                <a:gd name="connsiteY3" fmla="*/ 170498 h 176212"/>
                <a:gd name="connsiteX4" fmla="*/ 75247 w 154304"/>
                <a:gd name="connsiteY4" fmla="*/ 176213 h 176212"/>
                <a:gd name="connsiteX5" fmla="*/ 0 w 154304"/>
                <a:gd name="connsiteY5" fmla="*/ 100965 h 176212"/>
                <a:gd name="connsiteX6" fmla="*/ 0 w 154304"/>
                <a:gd name="connsiteY6" fmla="*/ 4763 h 176212"/>
                <a:gd name="connsiteX7" fmla="*/ 4763 w 154304"/>
                <a:gd name="connsiteY7" fmla="*/ 0 h 176212"/>
                <a:gd name="connsiteX8" fmla="*/ 41910 w 154304"/>
                <a:gd name="connsiteY8" fmla="*/ 0 h 176212"/>
                <a:gd name="connsiteX9" fmla="*/ 46672 w 154304"/>
                <a:gd name="connsiteY9" fmla="*/ 4763 h 176212"/>
                <a:gd name="connsiteX10" fmla="*/ 46672 w 154304"/>
                <a:gd name="connsiteY10" fmla="*/ 88583 h 176212"/>
                <a:gd name="connsiteX11" fmla="*/ 80010 w 154304"/>
                <a:gd name="connsiteY11" fmla="*/ 135255 h 176212"/>
                <a:gd name="connsiteX12" fmla="*/ 107633 w 154304"/>
                <a:gd name="connsiteY12" fmla="*/ 135255 h 176212"/>
                <a:gd name="connsiteX13" fmla="*/ 107633 w 154304"/>
                <a:gd name="connsiteY13" fmla="*/ 4763 h 176212"/>
                <a:gd name="connsiteX14" fmla="*/ 112395 w 154304"/>
                <a:gd name="connsiteY14" fmla="*/ 0 h 176212"/>
                <a:gd name="connsiteX15" fmla="*/ 149542 w 154304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4" h="176212">
                  <a:moveTo>
                    <a:pt x="149542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3" y="169545"/>
                    <a:pt x="149542" y="170498"/>
                  </a:cubicBezTo>
                  <a:cubicBezTo>
                    <a:pt x="128588" y="174308"/>
                    <a:pt x="98108" y="176213"/>
                    <a:pt x="75247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7" y="0"/>
                    <a:pt x="46672" y="1905"/>
                    <a:pt x="46672" y="4763"/>
                  </a:cubicBezTo>
                  <a:lnTo>
                    <a:pt x="46672" y="88583"/>
                  </a:lnTo>
                  <a:cubicBezTo>
                    <a:pt x="46672" y="133350"/>
                    <a:pt x="51435" y="135255"/>
                    <a:pt x="80010" y="135255"/>
                  </a:cubicBezTo>
                  <a:lnTo>
                    <a:pt x="107633" y="135255"/>
                  </a:lnTo>
                  <a:lnTo>
                    <a:pt x="107633" y="4763"/>
                  </a:lnTo>
                  <a:cubicBezTo>
                    <a:pt x="107633" y="1905"/>
                    <a:pt x="109538" y="0"/>
                    <a:pt x="112395" y="0"/>
                  </a:cubicBezTo>
                  <a:lnTo>
                    <a:pt x="149542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3D2030B-20E6-9CC7-D63A-E71A20C3BF3E}"/>
                </a:ext>
              </a:extLst>
            </p:cNvPr>
            <p:cNvSpPr/>
            <p:nvPr/>
          </p:nvSpPr>
          <p:spPr>
            <a:xfrm>
              <a:off x="10978994" y="647305"/>
              <a:ext cx="31071" cy="53223"/>
            </a:xfrm>
            <a:custGeom>
              <a:avLst/>
              <a:gdLst>
                <a:gd name="connsiteX0" fmla="*/ 98108 w 102870"/>
                <a:gd name="connsiteY0" fmla="*/ 2857 h 176212"/>
                <a:gd name="connsiteX1" fmla="*/ 102870 w 102870"/>
                <a:gd name="connsiteY1" fmla="*/ 9525 h 176212"/>
                <a:gd name="connsiteX2" fmla="*/ 102870 w 102870"/>
                <a:gd name="connsiteY2" fmla="*/ 35242 h 176212"/>
                <a:gd name="connsiteX3" fmla="*/ 97155 w 102870"/>
                <a:gd name="connsiteY3" fmla="*/ 40005 h 176212"/>
                <a:gd name="connsiteX4" fmla="*/ 67628 w 102870"/>
                <a:gd name="connsiteY4" fmla="*/ 40005 h 176212"/>
                <a:gd name="connsiteX5" fmla="*/ 45720 w 102870"/>
                <a:gd name="connsiteY5" fmla="*/ 56198 h 176212"/>
                <a:gd name="connsiteX6" fmla="*/ 45720 w 102870"/>
                <a:gd name="connsiteY6" fmla="*/ 171450 h 176212"/>
                <a:gd name="connsiteX7" fmla="*/ 40958 w 102870"/>
                <a:gd name="connsiteY7" fmla="*/ 176213 h 176212"/>
                <a:gd name="connsiteX8" fmla="*/ 4763 w 102870"/>
                <a:gd name="connsiteY8" fmla="*/ 176213 h 176212"/>
                <a:gd name="connsiteX9" fmla="*/ 0 w 102870"/>
                <a:gd name="connsiteY9" fmla="*/ 171450 h 176212"/>
                <a:gd name="connsiteX10" fmla="*/ 0 w 102870"/>
                <a:gd name="connsiteY10" fmla="*/ 43815 h 176212"/>
                <a:gd name="connsiteX11" fmla="*/ 56197 w 102870"/>
                <a:gd name="connsiteY11" fmla="*/ 0 h 176212"/>
                <a:gd name="connsiteX12" fmla="*/ 98108 w 102870"/>
                <a:gd name="connsiteY12" fmla="*/ 285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2870" h="176212">
                  <a:moveTo>
                    <a:pt x="98108" y="2857"/>
                  </a:moveTo>
                  <a:cubicBezTo>
                    <a:pt x="101917" y="3810"/>
                    <a:pt x="102870" y="4763"/>
                    <a:pt x="102870" y="9525"/>
                  </a:cubicBezTo>
                  <a:lnTo>
                    <a:pt x="102870" y="35242"/>
                  </a:lnTo>
                  <a:cubicBezTo>
                    <a:pt x="102870" y="38100"/>
                    <a:pt x="100965" y="40005"/>
                    <a:pt x="97155" y="40005"/>
                  </a:cubicBezTo>
                  <a:lnTo>
                    <a:pt x="67628" y="40005"/>
                  </a:lnTo>
                  <a:cubicBezTo>
                    <a:pt x="51435" y="40005"/>
                    <a:pt x="45720" y="42863"/>
                    <a:pt x="45720" y="56198"/>
                  </a:cubicBezTo>
                  <a:lnTo>
                    <a:pt x="45720" y="171450"/>
                  </a:lnTo>
                  <a:cubicBezTo>
                    <a:pt x="45720" y="175260"/>
                    <a:pt x="43815" y="176213"/>
                    <a:pt x="40958" y="176213"/>
                  </a:cubicBezTo>
                  <a:lnTo>
                    <a:pt x="4763" y="176213"/>
                  </a:lnTo>
                  <a:cubicBezTo>
                    <a:pt x="1905" y="176213"/>
                    <a:pt x="0" y="174307"/>
                    <a:pt x="0" y="171450"/>
                  </a:cubicBezTo>
                  <a:lnTo>
                    <a:pt x="0" y="43815"/>
                  </a:lnTo>
                  <a:cubicBezTo>
                    <a:pt x="0" y="4763"/>
                    <a:pt x="27622" y="0"/>
                    <a:pt x="56197" y="0"/>
                  </a:cubicBezTo>
                  <a:cubicBezTo>
                    <a:pt x="65722" y="0"/>
                    <a:pt x="86678" y="952"/>
                    <a:pt x="98108" y="285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C4A6785-D869-8112-CE2A-97130C1160B1}"/>
                </a:ext>
              </a:extLst>
            </p:cNvPr>
            <p:cNvSpPr/>
            <p:nvPr/>
          </p:nvSpPr>
          <p:spPr>
            <a:xfrm>
              <a:off x="11015531" y="647581"/>
              <a:ext cx="46318" cy="53521"/>
            </a:xfrm>
            <a:custGeom>
              <a:avLst/>
              <a:gdLst>
                <a:gd name="connsiteX0" fmla="*/ 153353 w 153352"/>
                <a:gd name="connsiteY0" fmla="*/ 85762 h 177201"/>
                <a:gd name="connsiteX1" fmla="*/ 153353 w 153352"/>
                <a:gd name="connsiteY1" fmla="*/ 95287 h 177201"/>
                <a:gd name="connsiteX2" fmla="*/ 143828 w 153352"/>
                <a:gd name="connsiteY2" fmla="*/ 103860 h 177201"/>
                <a:gd name="connsiteX3" fmla="*/ 46673 w 153352"/>
                <a:gd name="connsiteY3" fmla="*/ 103860 h 177201"/>
                <a:gd name="connsiteX4" fmla="*/ 81915 w 153352"/>
                <a:gd name="connsiteY4" fmla="*/ 137197 h 177201"/>
                <a:gd name="connsiteX5" fmla="*/ 137160 w 153352"/>
                <a:gd name="connsiteY5" fmla="*/ 137197 h 177201"/>
                <a:gd name="connsiteX6" fmla="*/ 141923 w 153352"/>
                <a:gd name="connsiteY6" fmla="*/ 141960 h 177201"/>
                <a:gd name="connsiteX7" fmla="*/ 141923 w 153352"/>
                <a:gd name="connsiteY7" fmla="*/ 167677 h 177201"/>
                <a:gd name="connsiteX8" fmla="*/ 137160 w 153352"/>
                <a:gd name="connsiteY8" fmla="*/ 172439 h 177201"/>
                <a:gd name="connsiteX9" fmla="*/ 78105 w 153352"/>
                <a:gd name="connsiteY9" fmla="*/ 177202 h 177201"/>
                <a:gd name="connsiteX10" fmla="*/ 0 w 153352"/>
                <a:gd name="connsiteY10" fmla="*/ 88620 h 177201"/>
                <a:gd name="connsiteX11" fmla="*/ 78105 w 153352"/>
                <a:gd name="connsiteY11" fmla="*/ 37 h 177201"/>
                <a:gd name="connsiteX12" fmla="*/ 153353 w 153352"/>
                <a:gd name="connsiteY12" fmla="*/ 85762 h 177201"/>
                <a:gd name="connsiteX13" fmla="*/ 45720 w 153352"/>
                <a:gd name="connsiteY13" fmla="*/ 73379 h 177201"/>
                <a:gd name="connsiteX14" fmla="*/ 107633 w 153352"/>
                <a:gd name="connsiteY14" fmla="*/ 73379 h 177201"/>
                <a:gd name="connsiteX15" fmla="*/ 77153 w 153352"/>
                <a:gd name="connsiteY15" fmla="*/ 39089 h 177201"/>
                <a:gd name="connsiteX16" fmla="*/ 45720 w 153352"/>
                <a:gd name="connsiteY16" fmla="*/ 73379 h 17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352" h="177201">
                  <a:moveTo>
                    <a:pt x="153353" y="85762"/>
                  </a:moveTo>
                  <a:lnTo>
                    <a:pt x="153353" y="95287"/>
                  </a:lnTo>
                  <a:cubicBezTo>
                    <a:pt x="153353" y="101954"/>
                    <a:pt x="151448" y="103860"/>
                    <a:pt x="143828" y="103860"/>
                  </a:cubicBezTo>
                  <a:lnTo>
                    <a:pt x="46673" y="103860"/>
                  </a:lnTo>
                  <a:cubicBezTo>
                    <a:pt x="47625" y="131482"/>
                    <a:pt x="54292" y="137197"/>
                    <a:pt x="81915" y="137197"/>
                  </a:cubicBezTo>
                  <a:lnTo>
                    <a:pt x="137160" y="137197"/>
                  </a:lnTo>
                  <a:cubicBezTo>
                    <a:pt x="140017" y="137197"/>
                    <a:pt x="141923" y="139102"/>
                    <a:pt x="141923" y="141960"/>
                  </a:cubicBezTo>
                  <a:lnTo>
                    <a:pt x="141923" y="167677"/>
                  </a:lnTo>
                  <a:cubicBezTo>
                    <a:pt x="141923" y="171487"/>
                    <a:pt x="140017" y="172439"/>
                    <a:pt x="137160" y="172439"/>
                  </a:cubicBezTo>
                  <a:cubicBezTo>
                    <a:pt x="120967" y="176250"/>
                    <a:pt x="98108" y="177202"/>
                    <a:pt x="78105" y="177202"/>
                  </a:cubicBezTo>
                  <a:cubicBezTo>
                    <a:pt x="15240" y="177202"/>
                    <a:pt x="0" y="159104"/>
                    <a:pt x="0" y="88620"/>
                  </a:cubicBezTo>
                  <a:cubicBezTo>
                    <a:pt x="0" y="17182"/>
                    <a:pt x="15240" y="37"/>
                    <a:pt x="78105" y="37"/>
                  </a:cubicBezTo>
                  <a:cubicBezTo>
                    <a:pt x="138113" y="-915"/>
                    <a:pt x="153353" y="16229"/>
                    <a:pt x="153353" y="85762"/>
                  </a:cubicBezTo>
                  <a:close/>
                  <a:moveTo>
                    <a:pt x="45720" y="73379"/>
                  </a:moveTo>
                  <a:lnTo>
                    <a:pt x="107633" y="73379"/>
                  </a:lnTo>
                  <a:cubicBezTo>
                    <a:pt x="107633" y="45757"/>
                    <a:pt x="100013" y="39089"/>
                    <a:pt x="77153" y="39089"/>
                  </a:cubicBezTo>
                  <a:cubicBezTo>
                    <a:pt x="54292" y="39089"/>
                    <a:pt x="46673" y="45757"/>
                    <a:pt x="45720" y="73379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9CDDE60-D1A1-55F2-C8DE-05C5CD1EC76E}"/>
                </a:ext>
              </a:extLst>
            </p:cNvPr>
            <p:cNvSpPr/>
            <p:nvPr/>
          </p:nvSpPr>
          <p:spPr>
            <a:xfrm>
              <a:off x="11087350" y="649031"/>
              <a:ext cx="72705" cy="51784"/>
            </a:xfrm>
            <a:custGeom>
              <a:avLst/>
              <a:gdLst>
                <a:gd name="connsiteX0" fmla="*/ 236563 w 240716"/>
                <a:gd name="connsiteY0" fmla="*/ 0 h 171450"/>
                <a:gd name="connsiteX1" fmla="*/ 240373 w 240716"/>
                <a:gd name="connsiteY1" fmla="*/ 4763 h 171450"/>
                <a:gd name="connsiteX2" fmla="*/ 212751 w 240716"/>
                <a:gd name="connsiteY2" fmla="*/ 136208 h 171450"/>
                <a:gd name="connsiteX3" fmla="*/ 176556 w 240716"/>
                <a:gd name="connsiteY3" fmla="*/ 171450 h 171450"/>
                <a:gd name="connsiteX4" fmla="*/ 140361 w 240716"/>
                <a:gd name="connsiteY4" fmla="*/ 136208 h 171450"/>
                <a:gd name="connsiteX5" fmla="*/ 120358 w 240716"/>
                <a:gd name="connsiteY5" fmla="*/ 49530 h 171450"/>
                <a:gd name="connsiteX6" fmla="*/ 100356 w 240716"/>
                <a:gd name="connsiteY6" fmla="*/ 136208 h 171450"/>
                <a:gd name="connsiteX7" fmla="*/ 64161 w 240716"/>
                <a:gd name="connsiteY7" fmla="*/ 171450 h 171450"/>
                <a:gd name="connsiteX8" fmla="*/ 27966 w 240716"/>
                <a:gd name="connsiteY8" fmla="*/ 136208 h 171450"/>
                <a:gd name="connsiteX9" fmla="*/ 344 w 240716"/>
                <a:gd name="connsiteY9" fmla="*/ 4763 h 171450"/>
                <a:gd name="connsiteX10" fmla="*/ 4154 w 240716"/>
                <a:gd name="connsiteY10" fmla="*/ 0 h 171450"/>
                <a:gd name="connsiteX11" fmla="*/ 27013 w 240716"/>
                <a:gd name="connsiteY11" fmla="*/ 0 h 171450"/>
                <a:gd name="connsiteX12" fmla="*/ 30823 w 240716"/>
                <a:gd name="connsiteY12" fmla="*/ 4763 h 171450"/>
                <a:gd name="connsiteX13" fmla="*/ 56541 w 240716"/>
                <a:gd name="connsiteY13" fmla="*/ 132398 h 171450"/>
                <a:gd name="connsiteX14" fmla="*/ 65113 w 240716"/>
                <a:gd name="connsiteY14" fmla="*/ 143827 h 171450"/>
                <a:gd name="connsiteX15" fmla="*/ 73686 w 240716"/>
                <a:gd name="connsiteY15" fmla="*/ 132398 h 171450"/>
                <a:gd name="connsiteX16" fmla="*/ 103213 w 240716"/>
                <a:gd name="connsiteY16" fmla="*/ 9525 h 171450"/>
                <a:gd name="connsiteX17" fmla="*/ 107976 w 240716"/>
                <a:gd name="connsiteY17" fmla="*/ 4763 h 171450"/>
                <a:gd name="connsiteX18" fmla="*/ 133694 w 240716"/>
                <a:gd name="connsiteY18" fmla="*/ 4763 h 171450"/>
                <a:gd name="connsiteX19" fmla="*/ 138456 w 240716"/>
                <a:gd name="connsiteY19" fmla="*/ 9525 h 171450"/>
                <a:gd name="connsiteX20" fmla="*/ 168936 w 240716"/>
                <a:gd name="connsiteY20" fmla="*/ 132398 h 171450"/>
                <a:gd name="connsiteX21" fmla="*/ 177508 w 240716"/>
                <a:gd name="connsiteY21" fmla="*/ 143827 h 171450"/>
                <a:gd name="connsiteX22" fmla="*/ 186081 w 240716"/>
                <a:gd name="connsiteY22" fmla="*/ 132398 h 171450"/>
                <a:gd name="connsiteX23" fmla="*/ 211798 w 240716"/>
                <a:gd name="connsiteY23" fmla="*/ 4763 h 171450"/>
                <a:gd name="connsiteX24" fmla="*/ 215608 w 240716"/>
                <a:gd name="connsiteY24" fmla="*/ 0 h 171450"/>
                <a:gd name="connsiteX25" fmla="*/ 236563 w 240716"/>
                <a:gd name="connsiteY25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0716" h="171450">
                  <a:moveTo>
                    <a:pt x="236563" y="0"/>
                  </a:moveTo>
                  <a:cubicBezTo>
                    <a:pt x="240373" y="0"/>
                    <a:pt x="241326" y="952"/>
                    <a:pt x="240373" y="4763"/>
                  </a:cubicBezTo>
                  <a:lnTo>
                    <a:pt x="212751" y="136208"/>
                  </a:lnTo>
                  <a:cubicBezTo>
                    <a:pt x="206083" y="166688"/>
                    <a:pt x="201321" y="171450"/>
                    <a:pt x="176556" y="171450"/>
                  </a:cubicBezTo>
                  <a:cubicBezTo>
                    <a:pt x="148933" y="171450"/>
                    <a:pt x="147981" y="167640"/>
                    <a:pt x="140361" y="136208"/>
                  </a:cubicBezTo>
                  <a:lnTo>
                    <a:pt x="120358" y="49530"/>
                  </a:lnTo>
                  <a:lnTo>
                    <a:pt x="100356" y="136208"/>
                  </a:lnTo>
                  <a:cubicBezTo>
                    <a:pt x="92736" y="167640"/>
                    <a:pt x="91783" y="171450"/>
                    <a:pt x="64161" y="171450"/>
                  </a:cubicBezTo>
                  <a:cubicBezTo>
                    <a:pt x="39396" y="171450"/>
                    <a:pt x="34633" y="166688"/>
                    <a:pt x="27966" y="136208"/>
                  </a:cubicBezTo>
                  <a:lnTo>
                    <a:pt x="344" y="4763"/>
                  </a:lnTo>
                  <a:cubicBezTo>
                    <a:pt x="-609" y="952"/>
                    <a:pt x="344" y="0"/>
                    <a:pt x="4154" y="0"/>
                  </a:cubicBezTo>
                  <a:lnTo>
                    <a:pt x="27013" y="0"/>
                  </a:lnTo>
                  <a:cubicBezTo>
                    <a:pt x="28919" y="0"/>
                    <a:pt x="29871" y="952"/>
                    <a:pt x="30823" y="4763"/>
                  </a:cubicBezTo>
                  <a:lnTo>
                    <a:pt x="56541" y="132398"/>
                  </a:lnTo>
                  <a:cubicBezTo>
                    <a:pt x="59398" y="142875"/>
                    <a:pt x="61304" y="143827"/>
                    <a:pt x="65113" y="143827"/>
                  </a:cubicBezTo>
                  <a:cubicBezTo>
                    <a:pt x="70829" y="143827"/>
                    <a:pt x="70829" y="142875"/>
                    <a:pt x="73686" y="132398"/>
                  </a:cubicBezTo>
                  <a:lnTo>
                    <a:pt x="103213" y="9525"/>
                  </a:lnTo>
                  <a:cubicBezTo>
                    <a:pt x="104166" y="5715"/>
                    <a:pt x="105119" y="4763"/>
                    <a:pt x="107976" y="4763"/>
                  </a:cubicBezTo>
                  <a:lnTo>
                    <a:pt x="133694" y="4763"/>
                  </a:lnTo>
                  <a:cubicBezTo>
                    <a:pt x="136551" y="4763"/>
                    <a:pt x="137504" y="5715"/>
                    <a:pt x="138456" y="9525"/>
                  </a:cubicBezTo>
                  <a:lnTo>
                    <a:pt x="168936" y="132398"/>
                  </a:lnTo>
                  <a:cubicBezTo>
                    <a:pt x="171794" y="142875"/>
                    <a:pt x="171794" y="143827"/>
                    <a:pt x="177508" y="143827"/>
                  </a:cubicBezTo>
                  <a:cubicBezTo>
                    <a:pt x="181319" y="143827"/>
                    <a:pt x="183223" y="142875"/>
                    <a:pt x="186081" y="132398"/>
                  </a:cubicBezTo>
                  <a:lnTo>
                    <a:pt x="211798" y="4763"/>
                  </a:lnTo>
                  <a:cubicBezTo>
                    <a:pt x="212751" y="952"/>
                    <a:pt x="213704" y="0"/>
                    <a:pt x="215608" y="0"/>
                  </a:cubicBezTo>
                  <a:lnTo>
                    <a:pt x="23656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7C9DD4D-1B8A-DF11-B11E-28767E380DAE}"/>
                </a:ext>
              </a:extLst>
            </p:cNvPr>
            <p:cNvSpPr/>
            <p:nvPr/>
          </p:nvSpPr>
          <p:spPr>
            <a:xfrm>
              <a:off x="11167719" y="648168"/>
              <a:ext cx="42578" cy="52360"/>
            </a:xfrm>
            <a:custGeom>
              <a:avLst/>
              <a:gdLst>
                <a:gd name="connsiteX0" fmla="*/ 140970 w 140969"/>
                <a:gd name="connsiteY0" fmla="*/ 82868 h 173355"/>
                <a:gd name="connsiteX1" fmla="*/ 140970 w 140969"/>
                <a:gd name="connsiteY1" fmla="*/ 91440 h 173355"/>
                <a:gd name="connsiteX2" fmla="*/ 129540 w 140969"/>
                <a:gd name="connsiteY2" fmla="*/ 100013 h 173355"/>
                <a:gd name="connsiteX3" fmla="*/ 30480 w 140969"/>
                <a:gd name="connsiteY3" fmla="*/ 100013 h 173355"/>
                <a:gd name="connsiteX4" fmla="*/ 71438 w 140969"/>
                <a:gd name="connsiteY4" fmla="*/ 147638 h 173355"/>
                <a:gd name="connsiteX5" fmla="*/ 122872 w 140969"/>
                <a:gd name="connsiteY5" fmla="*/ 147638 h 173355"/>
                <a:gd name="connsiteX6" fmla="*/ 127635 w 140969"/>
                <a:gd name="connsiteY6" fmla="*/ 152400 h 173355"/>
                <a:gd name="connsiteX7" fmla="*/ 127635 w 140969"/>
                <a:gd name="connsiteY7" fmla="*/ 165735 h 173355"/>
                <a:gd name="connsiteX8" fmla="*/ 122872 w 140969"/>
                <a:gd name="connsiteY8" fmla="*/ 170498 h 173355"/>
                <a:gd name="connsiteX9" fmla="*/ 70485 w 140969"/>
                <a:gd name="connsiteY9" fmla="*/ 173355 h 173355"/>
                <a:gd name="connsiteX10" fmla="*/ 0 w 140969"/>
                <a:gd name="connsiteY10" fmla="*/ 86678 h 173355"/>
                <a:gd name="connsiteX11" fmla="*/ 70485 w 140969"/>
                <a:gd name="connsiteY11" fmla="*/ 0 h 173355"/>
                <a:gd name="connsiteX12" fmla="*/ 140970 w 140969"/>
                <a:gd name="connsiteY12" fmla="*/ 82868 h 173355"/>
                <a:gd name="connsiteX13" fmla="*/ 30480 w 140969"/>
                <a:gd name="connsiteY13" fmla="*/ 76200 h 173355"/>
                <a:gd name="connsiteX14" fmla="*/ 111442 w 140969"/>
                <a:gd name="connsiteY14" fmla="*/ 76200 h 173355"/>
                <a:gd name="connsiteX15" fmla="*/ 72390 w 140969"/>
                <a:gd name="connsiteY15" fmla="*/ 26670 h 173355"/>
                <a:gd name="connsiteX16" fmla="*/ 30480 w 140969"/>
                <a:gd name="connsiteY16" fmla="*/ 76200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969" h="173355">
                  <a:moveTo>
                    <a:pt x="140970" y="82868"/>
                  </a:moveTo>
                  <a:lnTo>
                    <a:pt x="140970" y="91440"/>
                  </a:lnTo>
                  <a:cubicBezTo>
                    <a:pt x="140970" y="98108"/>
                    <a:pt x="139065" y="100013"/>
                    <a:pt x="129540" y="100013"/>
                  </a:cubicBezTo>
                  <a:lnTo>
                    <a:pt x="30480" y="100013"/>
                  </a:lnTo>
                  <a:cubicBezTo>
                    <a:pt x="31432" y="138113"/>
                    <a:pt x="38100" y="147638"/>
                    <a:pt x="71438" y="147638"/>
                  </a:cubicBezTo>
                  <a:lnTo>
                    <a:pt x="122872" y="147638"/>
                  </a:lnTo>
                  <a:cubicBezTo>
                    <a:pt x="125730" y="147638"/>
                    <a:pt x="127635" y="149543"/>
                    <a:pt x="127635" y="152400"/>
                  </a:cubicBezTo>
                  <a:lnTo>
                    <a:pt x="127635" y="165735"/>
                  </a:lnTo>
                  <a:cubicBezTo>
                    <a:pt x="127635" y="168593"/>
                    <a:pt x="125730" y="170498"/>
                    <a:pt x="122872" y="170498"/>
                  </a:cubicBezTo>
                  <a:cubicBezTo>
                    <a:pt x="106680" y="172403"/>
                    <a:pt x="89535" y="173355"/>
                    <a:pt x="70485" y="173355"/>
                  </a:cubicBezTo>
                  <a:cubicBezTo>
                    <a:pt x="12382" y="173355"/>
                    <a:pt x="0" y="156210"/>
                    <a:pt x="0" y="86678"/>
                  </a:cubicBezTo>
                  <a:cubicBezTo>
                    <a:pt x="0" y="17145"/>
                    <a:pt x="12382" y="0"/>
                    <a:pt x="70485" y="0"/>
                  </a:cubicBezTo>
                  <a:cubicBezTo>
                    <a:pt x="126682" y="953"/>
                    <a:pt x="140017" y="17145"/>
                    <a:pt x="140970" y="82868"/>
                  </a:cubicBezTo>
                  <a:close/>
                  <a:moveTo>
                    <a:pt x="30480" y="76200"/>
                  </a:moveTo>
                  <a:lnTo>
                    <a:pt x="111442" y="76200"/>
                  </a:lnTo>
                  <a:cubicBezTo>
                    <a:pt x="110490" y="37148"/>
                    <a:pt x="103822" y="26670"/>
                    <a:pt x="72390" y="26670"/>
                  </a:cubicBezTo>
                  <a:cubicBezTo>
                    <a:pt x="38100" y="26670"/>
                    <a:pt x="31432" y="37148"/>
                    <a:pt x="30480" y="762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87C46E1-E459-F799-00D6-63B33122C9E9}"/>
                </a:ext>
              </a:extLst>
            </p:cNvPr>
            <p:cNvSpPr/>
            <p:nvPr/>
          </p:nvSpPr>
          <p:spPr>
            <a:xfrm>
              <a:off x="11240217" y="648630"/>
              <a:ext cx="37687" cy="52472"/>
            </a:xfrm>
            <a:custGeom>
              <a:avLst/>
              <a:gdLst>
                <a:gd name="connsiteX0" fmla="*/ 120015 w 124777"/>
                <a:gd name="connsiteY0" fmla="*/ 2279 h 173728"/>
                <a:gd name="connsiteX1" fmla="*/ 124778 w 124777"/>
                <a:gd name="connsiteY1" fmla="*/ 7994 h 173728"/>
                <a:gd name="connsiteX2" fmla="*/ 124778 w 124777"/>
                <a:gd name="connsiteY2" fmla="*/ 21329 h 173728"/>
                <a:gd name="connsiteX3" fmla="*/ 120015 w 124777"/>
                <a:gd name="connsiteY3" fmla="*/ 26091 h 173728"/>
                <a:gd name="connsiteX4" fmla="*/ 73343 w 124777"/>
                <a:gd name="connsiteY4" fmla="*/ 26091 h 173728"/>
                <a:gd name="connsiteX5" fmla="*/ 31433 w 124777"/>
                <a:gd name="connsiteY5" fmla="*/ 87051 h 173728"/>
                <a:gd name="connsiteX6" fmla="*/ 73343 w 124777"/>
                <a:gd name="connsiteY6" fmla="*/ 147059 h 173728"/>
                <a:gd name="connsiteX7" fmla="*/ 120015 w 124777"/>
                <a:gd name="connsiteY7" fmla="*/ 147059 h 173728"/>
                <a:gd name="connsiteX8" fmla="*/ 124778 w 124777"/>
                <a:gd name="connsiteY8" fmla="*/ 151821 h 173728"/>
                <a:gd name="connsiteX9" fmla="*/ 124778 w 124777"/>
                <a:gd name="connsiteY9" fmla="*/ 165156 h 173728"/>
                <a:gd name="connsiteX10" fmla="*/ 120015 w 124777"/>
                <a:gd name="connsiteY10" fmla="*/ 170871 h 173728"/>
                <a:gd name="connsiteX11" fmla="*/ 72390 w 124777"/>
                <a:gd name="connsiteY11" fmla="*/ 173729 h 173728"/>
                <a:gd name="connsiteX12" fmla="*/ 0 w 124777"/>
                <a:gd name="connsiteY12" fmla="*/ 87051 h 173728"/>
                <a:gd name="connsiteX13" fmla="*/ 72390 w 124777"/>
                <a:gd name="connsiteY13" fmla="*/ 374 h 173728"/>
                <a:gd name="connsiteX14" fmla="*/ 120015 w 124777"/>
                <a:gd name="connsiteY14" fmla="*/ 2279 h 17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4777" h="173728">
                  <a:moveTo>
                    <a:pt x="120015" y="2279"/>
                  </a:moveTo>
                  <a:cubicBezTo>
                    <a:pt x="122873" y="2279"/>
                    <a:pt x="124778" y="4184"/>
                    <a:pt x="124778" y="7994"/>
                  </a:cubicBezTo>
                  <a:lnTo>
                    <a:pt x="124778" y="21329"/>
                  </a:lnTo>
                  <a:cubicBezTo>
                    <a:pt x="124778" y="24186"/>
                    <a:pt x="122873" y="26091"/>
                    <a:pt x="120015" y="26091"/>
                  </a:cubicBezTo>
                  <a:lnTo>
                    <a:pt x="73343" y="26091"/>
                  </a:lnTo>
                  <a:cubicBezTo>
                    <a:pt x="36195" y="26091"/>
                    <a:pt x="31433" y="38474"/>
                    <a:pt x="31433" y="87051"/>
                  </a:cubicBezTo>
                  <a:cubicBezTo>
                    <a:pt x="31433" y="135629"/>
                    <a:pt x="36195" y="147059"/>
                    <a:pt x="73343" y="147059"/>
                  </a:cubicBezTo>
                  <a:lnTo>
                    <a:pt x="120015" y="147059"/>
                  </a:lnTo>
                  <a:cubicBezTo>
                    <a:pt x="122873" y="147059"/>
                    <a:pt x="124778" y="148964"/>
                    <a:pt x="124778" y="151821"/>
                  </a:cubicBezTo>
                  <a:lnTo>
                    <a:pt x="124778" y="165156"/>
                  </a:lnTo>
                  <a:cubicBezTo>
                    <a:pt x="124778" y="168014"/>
                    <a:pt x="122873" y="169919"/>
                    <a:pt x="120015" y="170871"/>
                  </a:cubicBezTo>
                  <a:cubicBezTo>
                    <a:pt x="103823" y="172776"/>
                    <a:pt x="85725" y="173729"/>
                    <a:pt x="72390" y="173729"/>
                  </a:cubicBezTo>
                  <a:cubicBezTo>
                    <a:pt x="12383" y="173729"/>
                    <a:pt x="0" y="156584"/>
                    <a:pt x="0" y="87051"/>
                  </a:cubicBezTo>
                  <a:cubicBezTo>
                    <a:pt x="0" y="17519"/>
                    <a:pt x="11430" y="374"/>
                    <a:pt x="72390" y="374"/>
                  </a:cubicBezTo>
                  <a:cubicBezTo>
                    <a:pt x="85725" y="-579"/>
                    <a:pt x="103823" y="374"/>
                    <a:pt x="120015" y="227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29C765F-AE11-4AD7-5F2C-EE28ED91898C}"/>
                </a:ext>
              </a:extLst>
            </p:cNvPr>
            <p:cNvSpPr/>
            <p:nvPr/>
          </p:nvSpPr>
          <p:spPr>
            <a:xfrm>
              <a:off x="11284522" y="648455"/>
              <a:ext cx="40564" cy="52072"/>
            </a:xfrm>
            <a:custGeom>
              <a:avLst/>
              <a:gdLst>
                <a:gd name="connsiteX0" fmla="*/ 134302 w 134302"/>
                <a:gd name="connsiteY0" fmla="*/ 48577 h 172402"/>
                <a:gd name="connsiteX1" fmla="*/ 134302 w 134302"/>
                <a:gd name="connsiteY1" fmla="*/ 157163 h 172402"/>
                <a:gd name="connsiteX2" fmla="*/ 128588 w 134302"/>
                <a:gd name="connsiteY2" fmla="*/ 165735 h 172402"/>
                <a:gd name="connsiteX3" fmla="*/ 60007 w 134302"/>
                <a:gd name="connsiteY3" fmla="*/ 172402 h 172402"/>
                <a:gd name="connsiteX4" fmla="*/ 0 w 134302"/>
                <a:gd name="connsiteY4" fmla="*/ 121920 h 172402"/>
                <a:gd name="connsiteX5" fmla="*/ 55245 w 134302"/>
                <a:gd name="connsiteY5" fmla="*/ 74295 h 172402"/>
                <a:gd name="connsiteX6" fmla="*/ 105727 w 134302"/>
                <a:gd name="connsiteY6" fmla="*/ 74295 h 172402"/>
                <a:gd name="connsiteX7" fmla="*/ 105727 w 134302"/>
                <a:gd name="connsiteY7" fmla="*/ 53340 h 172402"/>
                <a:gd name="connsiteX8" fmla="*/ 65722 w 134302"/>
                <a:gd name="connsiteY8" fmla="*/ 25717 h 172402"/>
                <a:gd name="connsiteX9" fmla="*/ 19050 w 134302"/>
                <a:gd name="connsiteY9" fmla="*/ 25717 h 172402"/>
                <a:gd name="connsiteX10" fmla="*/ 14288 w 134302"/>
                <a:gd name="connsiteY10" fmla="*/ 20955 h 172402"/>
                <a:gd name="connsiteX11" fmla="*/ 14288 w 134302"/>
                <a:gd name="connsiteY11" fmla="*/ 8572 h 172402"/>
                <a:gd name="connsiteX12" fmla="*/ 19050 w 134302"/>
                <a:gd name="connsiteY12" fmla="*/ 3810 h 172402"/>
                <a:gd name="connsiteX13" fmla="*/ 65722 w 134302"/>
                <a:gd name="connsiteY13" fmla="*/ 0 h 172402"/>
                <a:gd name="connsiteX14" fmla="*/ 134302 w 134302"/>
                <a:gd name="connsiteY14" fmla="*/ 48577 h 172402"/>
                <a:gd name="connsiteX15" fmla="*/ 54292 w 134302"/>
                <a:gd name="connsiteY15" fmla="*/ 99060 h 172402"/>
                <a:gd name="connsiteX16" fmla="*/ 28575 w 134302"/>
                <a:gd name="connsiteY16" fmla="*/ 121920 h 172402"/>
                <a:gd name="connsiteX17" fmla="*/ 64770 w 134302"/>
                <a:gd name="connsiteY17" fmla="*/ 146685 h 172402"/>
                <a:gd name="connsiteX18" fmla="*/ 104775 w 134302"/>
                <a:gd name="connsiteY18" fmla="*/ 142875 h 172402"/>
                <a:gd name="connsiteX19" fmla="*/ 104775 w 134302"/>
                <a:gd name="connsiteY19" fmla="*/ 98107 h 172402"/>
                <a:gd name="connsiteX20" fmla="*/ 54292 w 134302"/>
                <a:gd name="connsiteY20" fmla="*/ 98107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302" h="172402">
                  <a:moveTo>
                    <a:pt x="134302" y="48577"/>
                  </a:moveTo>
                  <a:lnTo>
                    <a:pt x="134302" y="157163"/>
                  </a:lnTo>
                  <a:cubicBezTo>
                    <a:pt x="134302" y="160020"/>
                    <a:pt x="134302" y="163830"/>
                    <a:pt x="128588" y="165735"/>
                  </a:cubicBezTo>
                  <a:cubicBezTo>
                    <a:pt x="118110" y="169545"/>
                    <a:pt x="90488" y="172402"/>
                    <a:pt x="60007" y="172402"/>
                  </a:cubicBezTo>
                  <a:cubicBezTo>
                    <a:pt x="19050" y="172402"/>
                    <a:pt x="0" y="163830"/>
                    <a:pt x="0" y="121920"/>
                  </a:cubicBezTo>
                  <a:cubicBezTo>
                    <a:pt x="0" y="84772"/>
                    <a:pt x="20002" y="74295"/>
                    <a:pt x="55245" y="74295"/>
                  </a:cubicBezTo>
                  <a:lnTo>
                    <a:pt x="105727" y="74295"/>
                  </a:lnTo>
                  <a:lnTo>
                    <a:pt x="105727" y="53340"/>
                  </a:lnTo>
                  <a:cubicBezTo>
                    <a:pt x="105727" y="34290"/>
                    <a:pt x="94297" y="25717"/>
                    <a:pt x="65722" y="25717"/>
                  </a:cubicBezTo>
                  <a:lnTo>
                    <a:pt x="19050" y="25717"/>
                  </a:lnTo>
                  <a:cubicBezTo>
                    <a:pt x="15240" y="25717"/>
                    <a:pt x="14288" y="24765"/>
                    <a:pt x="14288" y="20955"/>
                  </a:cubicBezTo>
                  <a:lnTo>
                    <a:pt x="14288" y="8572"/>
                  </a:lnTo>
                  <a:cubicBezTo>
                    <a:pt x="14288" y="4763"/>
                    <a:pt x="15240" y="3810"/>
                    <a:pt x="19050" y="3810"/>
                  </a:cubicBezTo>
                  <a:cubicBezTo>
                    <a:pt x="37147" y="952"/>
                    <a:pt x="53340" y="0"/>
                    <a:pt x="65722" y="0"/>
                  </a:cubicBezTo>
                  <a:cubicBezTo>
                    <a:pt x="112395" y="0"/>
                    <a:pt x="134302" y="15240"/>
                    <a:pt x="134302" y="48577"/>
                  </a:cubicBezTo>
                  <a:close/>
                  <a:moveTo>
                    <a:pt x="54292" y="99060"/>
                  </a:moveTo>
                  <a:cubicBezTo>
                    <a:pt x="37147" y="99060"/>
                    <a:pt x="28575" y="104775"/>
                    <a:pt x="28575" y="121920"/>
                  </a:cubicBezTo>
                  <a:cubicBezTo>
                    <a:pt x="28575" y="142875"/>
                    <a:pt x="39052" y="146685"/>
                    <a:pt x="64770" y="146685"/>
                  </a:cubicBezTo>
                  <a:cubicBezTo>
                    <a:pt x="74295" y="146685"/>
                    <a:pt x="92392" y="145732"/>
                    <a:pt x="104775" y="142875"/>
                  </a:cubicBezTo>
                  <a:lnTo>
                    <a:pt x="104775" y="98107"/>
                  </a:lnTo>
                  <a:lnTo>
                    <a:pt x="54292" y="9810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9313239-81C6-D342-4386-58ECF003A718}"/>
                </a:ext>
              </a:extLst>
            </p:cNvPr>
            <p:cNvSpPr/>
            <p:nvPr/>
          </p:nvSpPr>
          <p:spPr>
            <a:xfrm>
              <a:off x="11337169" y="648719"/>
              <a:ext cx="43154" cy="51521"/>
            </a:xfrm>
            <a:custGeom>
              <a:avLst/>
              <a:gdLst>
                <a:gd name="connsiteX0" fmla="*/ 142875 w 142875"/>
                <a:gd name="connsiteY0" fmla="*/ 71517 h 170577"/>
                <a:gd name="connsiteX1" fmla="*/ 142875 w 142875"/>
                <a:gd name="connsiteY1" fmla="*/ 165815 h 170577"/>
                <a:gd name="connsiteX2" fmla="*/ 137160 w 142875"/>
                <a:gd name="connsiteY2" fmla="*/ 170577 h 170577"/>
                <a:gd name="connsiteX3" fmla="*/ 117157 w 142875"/>
                <a:gd name="connsiteY3" fmla="*/ 170577 h 170577"/>
                <a:gd name="connsiteX4" fmla="*/ 112395 w 142875"/>
                <a:gd name="connsiteY4" fmla="*/ 165815 h 170577"/>
                <a:gd name="connsiteX5" fmla="*/ 112395 w 142875"/>
                <a:gd name="connsiteY5" fmla="*/ 74375 h 170577"/>
                <a:gd name="connsiteX6" fmla="*/ 73343 w 142875"/>
                <a:gd name="connsiteY6" fmla="*/ 24845 h 170577"/>
                <a:gd name="connsiteX7" fmla="*/ 30480 w 142875"/>
                <a:gd name="connsiteY7" fmla="*/ 24845 h 170577"/>
                <a:gd name="connsiteX8" fmla="*/ 30480 w 142875"/>
                <a:gd name="connsiteY8" fmla="*/ 165815 h 170577"/>
                <a:gd name="connsiteX9" fmla="*/ 25718 w 142875"/>
                <a:gd name="connsiteY9" fmla="*/ 170577 h 170577"/>
                <a:gd name="connsiteX10" fmla="*/ 4763 w 142875"/>
                <a:gd name="connsiteY10" fmla="*/ 170577 h 170577"/>
                <a:gd name="connsiteX11" fmla="*/ 0 w 142875"/>
                <a:gd name="connsiteY11" fmla="*/ 165815 h 170577"/>
                <a:gd name="connsiteX12" fmla="*/ 0 w 142875"/>
                <a:gd name="connsiteY12" fmla="*/ 9605 h 170577"/>
                <a:gd name="connsiteX13" fmla="*/ 4763 w 142875"/>
                <a:gd name="connsiteY13" fmla="*/ 4842 h 170577"/>
                <a:gd name="connsiteX14" fmla="*/ 69532 w 142875"/>
                <a:gd name="connsiteY14" fmla="*/ 80 h 170577"/>
                <a:gd name="connsiteX15" fmla="*/ 142875 w 142875"/>
                <a:gd name="connsiteY15" fmla="*/ 71517 h 17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875" h="170577">
                  <a:moveTo>
                    <a:pt x="142875" y="71517"/>
                  </a:moveTo>
                  <a:lnTo>
                    <a:pt x="142875" y="165815"/>
                  </a:lnTo>
                  <a:cubicBezTo>
                    <a:pt x="142875" y="168672"/>
                    <a:pt x="140970" y="170577"/>
                    <a:pt x="137160" y="170577"/>
                  </a:cubicBezTo>
                  <a:lnTo>
                    <a:pt x="117157" y="170577"/>
                  </a:lnTo>
                  <a:cubicBezTo>
                    <a:pt x="114300" y="170577"/>
                    <a:pt x="112395" y="168672"/>
                    <a:pt x="112395" y="165815"/>
                  </a:cubicBezTo>
                  <a:lnTo>
                    <a:pt x="112395" y="74375"/>
                  </a:lnTo>
                  <a:cubicBezTo>
                    <a:pt x="112395" y="26750"/>
                    <a:pt x="102870" y="24845"/>
                    <a:pt x="73343" y="24845"/>
                  </a:cubicBezTo>
                  <a:lnTo>
                    <a:pt x="30480" y="24845"/>
                  </a:lnTo>
                  <a:lnTo>
                    <a:pt x="30480" y="165815"/>
                  </a:lnTo>
                  <a:cubicBezTo>
                    <a:pt x="30480" y="168672"/>
                    <a:pt x="28575" y="170577"/>
                    <a:pt x="25718" y="170577"/>
                  </a:cubicBezTo>
                  <a:lnTo>
                    <a:pt x="4763" y="170577"/>
                  </a:lnTo>
                  <a:cubicBezTo>
                    <a:pt x="1905" y="170577"/>
                    <a:pt x="0" y="168672"/>
                    <a:pt x="0" y="165815"/>
                  </a:cubicBezTo>
                  <a:lnTo>
                    <a:pt x="0" y="9605"/>
                  </a:lnTo>
                  <a:cubicBezTo>
                    <a:pt x="0" y="5795"/>
                    <a:pt x="1905" y="4842"/>
                    <a:pt x="4763" y="4842"/>
                  </a:cubicBezTo>
                  <a:cubicBezTo>
                    <a:pt x="28575" y="80"/>
                    <a:pt x="54293" y="80"/>
                    <a:pt x="69532" y="80"/>
                  </a:cubicBezTo>
                  <a:cubicBezTo>
                    <a:pt x="125730" y="-873"/>
                    <a:pt x="142875" y="5795"/>
                    <a:pt x="142875" y="7151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7C5A421-FD22-5DBB-74CB-6FBD67B837D1}"/>
                </a:ext>
              </a:extLst>
            </p:cNvPr>
            <p:cNvSpPr/>
            <p:nvPr/>
          </p:nvSpPr>
          <p:spPr>
            <a:xfrm>
              <a:off x="11411106" y="648455"/>
              <a:ext cx="40564" cy="52072"/>
            </a:xfrm>
            <a:custGeom>
              <a:avLst/>
              <a:gdLst>
                <a:gd name="connsiteX0" fmla="*/ 134302 w 134302"/>
                <a:gd name="connsiteY0" fmla="*/ 48577 h 172402"/>
                <a:gd name="connsiteX1" fmla="*/ 134302 w 134302"/>
                <a:gd name="connsiteY1" fmla="*/ 157163 h 172402"/>
                <a:gd name="connsiteX2" fmla="*/ 128588 w 134302"/>
                <a:gd name="connsiteY2" fmla="*/ 165735 h 172402"/>
                <a:gd name="connsiteX3" fmla="*/ 60007 w 134302"/>
                <a:gd name="connsiteY3" fmla="*/ 172402 h 172402"/>
                <a:gd name="connsiteX4" fmla="*/ 0 w 134302"/>
                <a:gd name="connsiteY4" fmla="*/ 121920 h 172402"/>
                <a:gd name="connsiteX5" fmla="*/ 55245 w 134302"/>
                <a:gd name="connsiteY5" fmla="*/ 74295 h 172402"/>
                <a:gd name="connsiteX6" fmla="*/ 105727 w 134302"/>
                <a:gd name="connsiteY6" fmla="*/ 74295 h 172402"/>
                <a:gd name="connsiteX7" fmla="*/ 105727 w 134302"/>
                <a:gd name="connsiteY7" fmla="*/ 53340 h 172402"/>
                <a:gd name="connsiteX8" fmla="*/ 65722 w 134302"/>
                <a:gd name="connsiteY8" fmla="*/ 25717 h 172402"/>
                <a:gd name="connsiteX9" fmla="*/ 19050 w 134302"/>
                <a:gd name="connsiteY9" fmla="*/ 25717 h 172402"/>
                <a:gd name="connsiteX10" fmla="*/ 14288 w 134302"/>
                <a:gd name="connsiteY10" fmla="*/ 20955 h 172402"/>
                <a:gd name="connsiteX11" fmla="*/ 14288 w 134302"/>
                <a:gd name="connsiteY11" fmla="*/ 8572 h 172402"/>
                <a:gd name="connsiteX12" fmla="*/ 19050 w 134302"/>
                <a:gd name="connsiteY12" fmla="*/ 3810 h 172402"/>
                <a:gd name="connsiteX13" fmla="*/ 65722 w 134302"/>
                <a:gd name="connsiteY13" fmla="*/ 0 h 172402"/>
                <a:gd name="connsiteX14" fmla="*/ 134302 w 134302"/>
                <a:gd name="connsiteY14" fmla="*/ 48577 h 172402"/>
                <a:gd name="connsiteX15" fmla="*/ 54292 w 134302"/>
                <a:gd name="connsiteY15" fmla="*/ 99060 h 172402"/>
                <a:gd name="connsiteX16" fmla="*/ 28575 w 134302"/>
                <a:gd name="connsiteY16" fmla="*/ 121920 h 172402"/>
                <a:gd name="connsiteX17" fmla="*/ 64770 w 134302"/>
                <a:gd name="connsiteY17" fmla="*/ 146685 h 172402"/>
                <a:gd name="connsiteX18" fmla="*/ 104775 w 134302"/>
                <a:gd name="connsiteY18" fmla="*/ 142875 h 172402"/>
                <a:gd name="connsiteX19" fmla="*/ 104775 w 134302"/>
                <a:gd name="connsiteY19" fmla="*/ 98107 h 172402"/>
                <a:gd name="connsiteX20" fmla="*/ 54292 w 134302"/>
                <a:gd name="connsiteY20" fmla="*/ 98107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302" h="172402">
                  <a:moveTo>
                    <a:pt x="134302" y="48577"/>
                  </a:moveTo>
                  <a:lnTo>
                    <a:pt x="134302" y="157163"/>
                  </a:lnTo>
                  <a:cubicBezTo>
                    <a:pt x="134302" y="160020"/>
                    <a:pt x="134302" y="163830"/>
                    <a:pt x="128588" y="165735"/>
                  </a:cubicBezTo>
                  <a:cubicBezTo>
                    <a:pt x="118110" y="169545"/>
                    <a:pt x="90488" y="172402"/>
                    <a:pt x="60007" y="172402"/>
                  </a:cubicBezTo>
                  <a:cubicBezTo>
                    <a:pt x="19050" y="172402"/>
                    <a:pt x="0" y="163830"/>
                    <a:pt x="0" y="121920"/>
                  </a:cubicBezTo>
                  <a:cubicBezTo>
                    <a:pt x="0" y="84772"/>
                    <a:pt x="20002" y="74295"/>
                    <a:pt x="55245" y="74295"/>
                  </a:cubicBezTo>
                  <a:lnTo>
                    <a:pt x="105727" y="74295"/>
                  </a:lnTo>
                  <a:lnTo>
                    <a:pt x="105727" y="53340"/>
                  </a:lnTo>
                  <a:cubicBezTo>
                    <a:pt x="105727" y="34290"/>
                    <a:pt x="94297" y="25717"/>
                    <a:pt x="65722" y="25717"/>
                  </a:cubicBezTo>
                  <a:lnTo>
                    <a:pt x="19050" y="25717"/>
                  </a:lnTo>
                  <a:cubicBezTo>
                    <a:pt x="15240" y="25717"/>
                    <a:pt x="14288" y="24765"/>
                    <a:pt x="14288" y="20955"/>
                  </a:cubicBezTo>
                  <a:lnTo>
                    <a:pt x="14288" y="8572"/>
                  </a:lnTo>
                  <a:cubicBezTo>
                    <a:pt x="14288" y="4763"/>
                    <a:pt x="15240" y="3810"/>
                    <a:pt x="19050" y="3810"/>
                  </a:cubicBezTo>
                  <a:cubicBezTo>
                    <a:pt x="37147" y="952"/>
                    <a:pt x="53340" y="0"/>
                    <a:pt x="65722" y="0"/>
                  </a:cubicBezTo>
                  <a:cubicBezTo>
                    <a:pt x="112395" y="0"/>
                    <a:pt x="134302" y="15240"/>
                    <a:pt x="134302" y="48577"/>
                  </a:cubicBezTo>
                  <a:close/>
                  <a:moveTo>
                    <a:pt x="54292" y="99060"/>
                  </a:moveTo>
                  <a:cubicBezTo>
                    <a:pt x="37147" y="99060"/>
                    <a:pt x="28575" y="104775"/>
                    <a:pt x="28575" y="121920"/>
                  </a:cubicBezTo>
                  <a:cubicBezTo>
                    <a:pt x="28575" y="142875"/>
                    <a:pt x="39052" y="146685"/>
                    <a:pt x="64770" y="146685"/>
                  </a:cubicBezTo>
                  <a:cubicBezTo>
                    <a:pt x="74295" y="146685"/>
                    <a:pt x="92392" y="145732"/>
                    <a:pt x="104775" y="142875"/>
                  </a:cubicBezTo>
                  <a:lnTo>
                    <a:pt x="104775" y="98107"/>
                  </a:lnTo>
                  <a:lnTo>
                    <a:pt x="54292" y="9810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C7D44B-0985-71B2-58F3-AD3931D1B103}"/>
                </a:ext>
              </a:extLst>
            </p:cNvPr>
            <p:cNvSpPr/>
            <p:nvPr/>
          </p:nvSpPr>
          <p:spPr>
            <a:xfrm>
              <a:off x="11464041" y="629180"/>
              <a:ext cx="9206" cy="71060"/>
            </a:xfrm>
            <a:custGeom>
              <a:avLst/>
              <a:gdLst>
                <a:gd name="connsiteX0" fmla="*/ 25717 w 30479"/>
                <a:gd name="connsiteY0" fmla="*/ 0 h 235267"/>
                <a:gd name="connsiteX1" fmla="*/ 30480 w 30479"/>
                <a:gd name="connsiteY1" fmla="*/ 4763 h 235267"/>
                <a:gd name="connsiteX2" fmla="*/ 30480 w 30479"/>
                <a:gd name="connsiteY2" fmla="*/ 230505 h 235267"/>
                <a:gd name="connsiteX3" fmla="*/ 25717 w 30479"/>
                <a:gd name="connsiteY3" fmla="*/ 235268 h 235267"/>
                <a:gd name="connsiteX4" fmla="*/ 4763 w 30479"/>
                <a:gd name="connsiteY4" fmla="*/ 235268 h 235267"/>
                <a:gd name="connsiteX5" fmla="*/ 0 w 30479"/>
                <a:gd name="connsiteY5" fmla="*/ 230505 h 235267"/>
                <a:gd name="connsiteX6" fmla="*/ 0 w 30479"/>
                <a:gd name="connsiteY6" fmla="*/ 4763 h 235267"/>
                <a:gd name="connsiteX7" fmla="*/ 4763 w 30479"/>
                <a:gd name="connsiteY7" fmla="*/ 0 h 235267"/>
                <a:gd name="connsiteX8" fmla="*/ 25717 w 30479"/>
                <a:gd name="connsiteY8" fmla="*/ 0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79" h="235267">
                  <a:moveTo>
                    <a:pt x="25717" y="0"/>
                  </a:moveTo>
                  <a:cubicBezTo>
                    <a:pt x="28575" y="0"/>
                    <a:pt x="30480" y="1905"/>
                    <a:pt x="30480" y="4763"/>
                  </a:cubicBezTo>
                  <a:lnTo>
                    <a:pt x="30480" y="230505"/>
                  </a:lnTo>
                  <a:cubicBezTo>
                    <a:pt x="30480" y="233363"/>
                    <a:pt x="28575" y="235268"/>
                    <a:pt x="25717" y="235268"/>
                  </a:cubicBezTo>
                  <a:lnTo>
                    <a:pt x="4763" y="235268"/>
                  </a:lnTo>
                  <a:cubicBezTo>
                    <a:pt x="1905" y="235268"/>
                    <a:pt x="0" y="233363"/>
                    <a:pt x="0" y="23050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25717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3E5E319-2ECE-F0A5-4706-BC0222D82226}"/>
                </a:ext>
              </a:extLst>
            </p:cNvPr>
            <p:cNvSpPr/>
            <p:nvPr/>
          </p:nvSpPr>
          <p:spPr>
            <a:xfrm>
              <a:off x="11485906" y="629180"/>
              <a:ext cx="9206" cy="71060"/>
            </a:xfrm>
            <a:custGeom>
              <a:avLst/>
              <a:gdLst>
                <a:gd name="connsiteX0" fmla="*/ 25717 w 30479"/>
                <a:gd name="connsiteY0" fmla="*/ 0 h 235267"/>
                <a:gd name="connsiteX1" fmla="*/ 30480 w 30479"/>
                <a:gd name="connsiteY1" fmla="*/ 4763 h 235267"/>
                <a:gd name="connsiteX2" fmla="*/ 30480 w 30479"/>
                <a:gd name="connsiteY2" fmla="*/ 230505 h 235267"/>
                <a:gd name="connsiteX3" fmla="*/ 25717 w 30479"/>
                <a:gd name="connsiteY3" fmla="*/ 235268 h 235267"/>
                <a:gd name="connsiteX4" fmla="*/ 4763 w 30479"/>
                <a:gd name="connsiteY4" fmla="*/ 235268 h 235267"/>
                <a:gd name="connsiteX5" fmla="*/ 0 w 30479"/>
                <a:gd name="connsiteY5" fmla="*/ 230505 h 235267"/>
                <a:gd name="connsiteX6" fmla="*/ 0 w 30479"/>
                <a:gd name="connsiteY6" fmla="*/ 4763 h 235267"/>
                <a:gd name="connsiteX7" fmla="*/ 4763 w 30479"/>
                <a:gd name="connsiteY7" fmla="*/ 0 h 235267"/>
                <a:gd name="connsiteX8" fmla="*/ 25717 w 30479"/>
                <a:gd name="connsiteY8" fmla="*/ 0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79" h="235267">
                  <a:moveTo>
                    <a:pt x="25717" y="0"/>
                  </a:moveTo>
                  <a:cubicBezTo>
                    <a:pt x="28575" y="0"/>
                    <a:pt x="30480" y="1905"/>
                    <a:pt x="30480" y="4763"/>
                  </a:cubicBezTo>
                  <a:lnTo>
                    <a:pt x="30480" y="230505"/>
                  </a:lnTo>
                  <a:cubicBezTo>
                    <a:pt x="30480" y="233363"/>
                    <a:pt x="28575" y="235268"/>
                    <a:pt x="25717" y="235268"/>
                  </a:cubicBezTo>
                  <a:lnTo>
                    <a:pt x="4763" y="235268"/>
                  </a:lnTo>
                  <a:cubicBezTo>
                    <a:pt x="1905" y="235268"/>
                    <a:pt x="0" y="233363"/>
                    <a:pt x="0" y="23050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25717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3D85373-87B9-276B-A908-359C7C0EB621}"/>
                </a:ext>
              </a:extLst>
            </p:cNvPr>
            <p:cNvSpPr/>
            <p:nvPr/>
          </p:nvSpPr>
          <p:spPr>
            <a:xfrm>
              <a:off x="11525607" y="634571"/>
              <a:ext cx="27618" cy="66531"/>
            </a:xfrm>
            <a:custGeom>
              <a:avLst/>
              <a:gdLst>
                <a:gd name="connsiteX0" fmla="*/ 45720 w 91440"/>
                <a:gd name="connsiteY0" fmla="*/ 248 h 220275"/>
                <a:gd name="connsiteX1" fmla="*/ 51435 w 91440"/>
                <a:gd name="connsiteY1" fmla="*/ 4058 h 220275"/>
                <a:gd name="connsiteX2" fmla="*/ 51435 w 91440"/>
                <a:gd name="connsiteY2" fmla="*/ 47873 h 220275"/>
                <a:gd name="connsiteX3" fmla="*/ 83820 w 91440"/>
                <a:gd name="connsiteY3" fmla="*/ 47873 h 220275"/>
                <a:gd name="connsiteX4" fmla="*/ 88582 w 91440"/>
                <a:gd name="connsiteY4" fmla="*/ 52635 h 220275"/>
                <a:gd name="connsiteX5" fmla="*/ 88582 w 91440"/>
                <a:gd name="connsiteY5" fmla="*/ 66923 h 220275"/>
                <a:gd name="connsiteX6" fmla="*/ 83820 w 91440"/>
                <a:gd name="connsiteY6" fmla="*/ 71685 h 220275"/>
                <a:gd name="connsiteX7" fmla="*/ 51435 w 91440"/>
                <a:gd name="connsiteY7" fmla="*/ 71685 h 220275"/>
                <a:gd name="connsiteX8" fmla="*/ 51435 w 91440"/>
                <a:gd name="connsiteY8" fmla="*/ 176460 h 220275"/>
                <a:gd name="connsiteX9" fmla="*/ 71438 w 91440"/>
                <a:gd name="connsiteY9" fmla="*/ 193605 h 220275"/>
                <a:gd name="connsiteX10" fmla="*/ 86678 w 91440"/>
                <a:gd name="connsiteY10" fmla="*/ 193605 h 220275"/>
                <a:gd name="connsiteX11" fmla="*/ 91440 w 91440"/>
                <a:gd name="connsiteY11" fmla="*/ 198368 h 220275"/>
                <a:gd name="connsiteX12" fmla="*/ 91440 w 91440"/>
                <a:gd name="connsiteY12" fmla="*/ 213608 h 220275"/>
                <a:gd name="connsiteX13" fmla="*/ 86678 w 91440"/>
                <a:gd name="connsiteY13" fmla="*/ 218370 h 220275"/>
                <a:gd name="connsiteX14" fmla="*/ 69532 w 91440"/>
                <a:gd name="connsiteY14" fmla="*/ 220275 h 220275"/>
                <a:gd name="connsiteX15" fmla="*/ 21907 w 91440"/>
                <a:gd name="connsiteY15" fmla="*/ 185033 h 220275"/>
                <a:gd name="connsiteX16" fmla="*/ 21907 w 91440"/>
                <a:gd name="connsiteY16" fmla="*/ 71685 h 220275"/>
                <a:gd name="connsiteX17" fmla="*/ 4763 w 91440"/>
                <a:gd name="connsiteY17" fmla="*/ 71685 h 220275"/>
                <a:gd name="connsiteX18" fmla="*/ 0 w 91440"/>
                <a:gd name="connsiteY18" fmla="*/ 66923 h 220275"/>
                <a:gd name="connsiteX19" fmla="*/ 0 w 91440"/>
                <a:gd name="connsiteY19" fmla="*/ 52635 h 220275"/>
                <a:gd name="connsiteX20" fmla="*/ 4763 w 91440"/>
                <a:gd name="connsiteY20" fmla="*/ 47873 h 220275"/>
                <a:gd name="connsiteX21" fmla="*/ 21907 w 91440"/>
                <a:gd name="connsiteY21" fmla="*/ 47873 h 220275"/>
                <a:gd name="connsiteX22" fmla="*/ 21907 w 91440"/>
                <a:gd name="connsiteY22" fmla="*/ 10725 h 220275"/>
                <a:gd name="connsiteX23" fmla="*/ 25718 w 91440"/>
                <a:gd name="connsiteY23" fmla="*/ 5963 h 220275"/>
                <a:gd name="connsiteX24" fmla="*/ 45720 w 91440"/>
                <a:gd name="connsiteY24" fmla="*/ 248 h 2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1440" h="220275">
                  <a:moveTo>
                    <a:pt x="45720" y="248"/>
                  </a:moveTo>
                  <a:cubicBezTo>
                    <a:pt x="49530" y="-705"/>
                    <a:pt x="51435" y="1200"/>
                    <a:pt x="51435" y="4058"/>
                  </a:cubicBezTo>
                  <a:lnTo>
                    <a:pt x="51435" y="47873"/>
                  </a:lnTo>
                  <a:lnTo>
                    <a:pt x="83820" y="47873"/>
                  </a:lnTo>
                  <a:cubicBezTo>
                    <a:pt x="87630" y="47873"/>
                    <a:pt x="88582" y="49778"/>
                    <a:pt x="88582" y="52635"/>
                  </a:cubicBezTo>
                  <a:lnTo>
                    <a:pt x="88582" y="66923"/>
                  </a:lnTo>
                  <a:cubicBezTo>
                    <a:pt x="88582" y="69780"/>
                    <a:pt x="86678" y="71685"/>
                    <a:pt x="83820" y="71685"/>
                  </a:cubicBezTo>
                  <a:lnTo>
                    <a:pt x="51435" y="71685"/>
                  </a:lnTo>
                  <a:lnTo>
                    <a:pt x="51435" y="176460"/>
                  </a:lnTo>
                  <a:cubicBezTo>
                    <a:pt x="51435" y="189795"/>
                    <a:pt x="55245" y="193605"/>
                    <a:pt x="71438" y="193605"/>
                  </a:cubicBezTo>
                  <a:lnTo>
                    <a:pt x="86678" y="193605"/>
                  </a:lnTo>
                  <a:cubicBezTo>
                    <a:pt x="90488" y="193605"/>
                    <a:pt x="91440" y="194558"/>
                    <a:pt x="91440" y="198368"/>
                  </a:cubicBezTo>
                  <a:lnTo>
                    <a:pt x="91440" y="213608"/>
                  </a:lnTo>
                  <a:cubicBezTo>
                    <a:pt x="91440" y="216465"/>
                    <a:pt x="89535" y="218370"/>
                    <a:pt x="86678" y="218370"/>
                  </a:cubicBezTo>
                  <a:cubicBezTo>
                    <a:pt x="80010" y="220275"/>
                    <a:pt x="72390" y="220275"/>
                    <a:pt x="69532" y="220275"/>
                  </a:cubicBezTo>
                  <a:cubicBezTo>
                    <a:pt x="47625" y="220275"/>
                    <a:pt x="21907" y="220275"/>
                    <a:pt x="21907" y="185033"/>
                  </a:cubicBezTo>
                  <a:lnTo>
                    <a:pt x="21907" y="71685"/>
                  </a:lnTo>
                  <a:lnTo>
                    <a:pt x="4763" y="71685"/>
                  </a:lnTo>
                  <a:cubicBezTo>
                    <a:pt x="1905" y="71685"/>
                    <a:pt x="0" y="69780"/>
                    <a:pt x="0" y="66923"/>
                  </a:cubicBezTo>
                  <a:lnTo>
                    <a:pt x="0" y="52635"/>
                  </a:lnTo>
                  <a:cubicBezTo>
                    <a:pt x="0" y="49778"/>
                    <a:pt x="1905" y="47873"/>
                    <a:pt x="4763" y="47873"/>
                  </a:cubicBezTo>
                  <a:lnTo>
                    <a:pt x="21907" y="47873"/>
                  </a:lnTo>
                  <a:lnTo>
                    <a:pt x="21907" y="10725"/>
                  </a:lnTo>
                  <a:cubicBezTo>
                    <a:pt x="21907" y="7868"/>
                    <a:pt x="22860" y="5963"/>
                    <a:pt x="25718" y="5963"/>
                  </a:cubicBezTo>
                  <a:lnTo>
                    <a:pt x="45720" y="2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4D421C5-F752-D954-C32B-3F6BFC46191E}"/>
                </a:ext>
              </a:extLst>
            </p:cNvPr>
            <p:cNvSpPr/>
            <p:nvPr/>
          </p:nvSpPr>
          <p:spPr>
            <a:xfrm>
              <a:off x="11561568" y="648455"/>
              <a:ext cx="26468" cy="52360"/>
            </a:xfrm>
            <a:custGeom>
              <a:avLst/>
              <a:gdLst>
                <a:gd name="connsiteX0" fmla="*/ 82868 w 87630"/>
                <a:gd name="connsiteY0" fmla="*/ 3810 h 173354"/>
                <a:gd name="connsiteX1" fmla="*/ 87630 w 87630"/>
                <a:gd name="connsiteY1" fmla="*/ 9525 h 173354"/>
                <a:gd name="connsiteX2" fmla="*/ 87630 w 87630"/>
                <a:gd name="connsiteY2" fmla="*/ 22860 h 173354"/>
                <a:gd name="connsiteX3" fmla="*/ 82868 w 87630"/>
                <a:gd name="connsiteY3" fmla="*/ 27622 h 173354"/>
                <a:gd name="connsiteX4" fmla="*/ 56197 w 87630"/>
                <a:gd name="connsiteY4" fmla="*/ 27622 h 173354"/>
                <a:gd name="connsiteX5" fmla="*/ 29528 w 87630"/>
                <a:gd name="connsiteY5" fmla="*/ 44767 h 173354"/>
                <a:gd name="connsiteX6" fmla="*/ 29528 w 87630"/>
                <a:gd name="connsiteY6" fmla="*/ 168592 h 173354"/>
                <a:gd name="connsiteX7" fmla="*/ 24765 w 87630"/>
                <a:gd name="connsiteY7" fmla="*/ 173355 h 173354"/>
                <a:gd name="connsiteX8" fmla="*/ 4763 w 87630"/>
                <a:gd name="connsiteY8" fmla="*/ 173355 h 173354"/>
                <a:gd name="connsiteX9" fmla="*/ 0 w 87630"/>
                <a:gd name="connsiteY9" fmla="*/ 168592 h 173354"/>
                <a:gd name="connsiteX10" fmla="*/ 0 w 87630"/>
                <a:gd name="connsiteY10" fmla="*/ 36195 h 173354"/>
                <a:gd name="connsiteX11" fmla="*/ 49530 w 87630"/>
                <a:gd name="connsiteY11" fmla="*/ 0 h 173354"/>
                <a:gd name="connsiteX12" fmla="*/ 82868 w 87630"/>
                <a:gd name="connsiteY12" fmla="*/ 3810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630" h="173354">
                  <a:moveTo>
                    <a:pt x="82868" y="3810"/>
                  </a:moveTo>
                  <a:cubicBezTo>
                    <a:pt x="85725" y="4763"/>
                    <a:pt x="87630" y="5715"/>
                    <a:pt x="87630" y="9525"/>
                  </a:cubicBezTo>
                  <a:lnTo>
                    <a:pt x="87630" y="22860"/>
                  </a:lnTo>
                  <a:cubicBezTo>
                    <a:pt x="87630" y="25717"/>
                    <a:pt x="85725" y="27622"/>
                    <a:pt x="82868" y="27622"/>
                  </a:cubicBezTo>
                  <a:lnTo>
                    <a:pt x="56197" y="27622"/>
                  </a:lnTo>
                  <a:cubicBezTo>
                    <a:pt x="34290" y="27622"/>
                    <a:pt x="29528" y="31432"/>
                    <a:pt x="29528" y="44767"/>
                  </a:cubicBezTo>
                  <a:lnTo>
                    <a:pt x="29528" y="168592"/>
                  </a:lnTo>
                  <a:cubicBezTo>
                    <a:pt x="29528" y="171450"/>
                    <a:pt x="27622" y="173355"/>
                    <a:pt x="24765" y="173355"/>
                  </a:cubicBezTo>
                  <a:lnTo>
                    <a:pt x="4763" y="173355"/>
                  </a:lnTo>
                  <a:cubicBezTo>
                    <a:pt x="1905" y="173355"/>
                    <a:pt x="0" y="171450"/>
                    <a:pt x="0" y="168592"/>
                  </a:cubicBezTo>
                  <a:lnTo>
                    <a:pt x="0" y="36195"/>
                  </a:lnTo>
                  <a:cubicBezTo>
                    <a:pt x="0" y="952"/>
                    <a:pt x="31432" y="0"/>
                    <a:pt x="49530" y="0"/>
                  </a:cubicBezTo>
                  <a:cubicBezTo>
                    <a:pt x="55245" y="0"/>
                    <a:pt x="77153" y="952"/>
                    <a:pt x="82868" y="38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A21394D-E2DD-CCF4-A6C5-DDD06B039894}"/>
                </a:ext>
              </a:extLst>
            </p:cNvPr>
            <p:cNvSpPr/>
            <p:nvPr/>
          </p:nvSpPr>
          <p:spPr>
            <a:xfrm>
              <a:off x="11595228" y="648743"/>
              <a:ext cx="42866" cy="52072"/>
            </a:xfrm>
            <a:custGeom>
              <a:avLst/>
              <a:gdLst>
                <a:gd name="connsiteX0" fmla="*/ 137160 w 141922"/>
                <a:gd name="connsiteY0" fmla="*/ 952 h 172402"/>
                <a:gd name="connsiteX1" fmla="*/ 141922 w 141922"/>
                <a:gd name="connsiteY1" fmla="*/ 5715 h 172402"/>
                <a:gd name="connsiteX2" fmla="*/ 141922 w 141922"/>
                <a:gd name="connsiteY2" fmla="*/ 162877 h 172402"/>
                <a:gd name="connsiteX3" fmla="*/ 137160 w 141922"/>
                <a:gd name="connsiteY3" fmla="*/ 167640 h 172402"/>
                <a:gd name="connsiteX4" fmla="*/ 72390 w 141922"/>
                <a:gd name="connsiteY4" fmla="*/ 172402 h 172402"/>
                <a:gd name="connsiteX5" fmla="*/ 0 w 141922"/>
                <a:gd name="connsiteY5" fmla="*/ 99060 h 172402"/>
                <a:gd name="connsiteX6" fmla="*/ 0 w 141922"/>
                <a:gd name="connsiteY6" fmla="*/ 4763 h 172402"/>
                <a:gd name="connsiteX7" fmla="*/ 5715 w 141922"/>
                <a:gd name="connsiteY7" fmla="*/ 0 h 172402"/>
                <a:gd name="connsiteX8" fmla="*/ 25717 w 141922"/>
                <a:gd name="connsiteY8" fmla="*/ 0 h 172402"/>
                <a:gd name="connsiteX9" fmla="*/ 30480 w 141922"/>
                <a:gd name="connsiteY9" fmla="*/ 4763 h 172402"/>
                <a:gd name="connsiteX10" fmla="*/ 30480 w 141922"/>
                <a:gd name="connsiteY10" fmla="*/ 96202 h 172402"/>
                <a:gd name="connsiteX11" fmla="*/ 69532 w 141922"/>
                <a:gd name="connsiteY11" fmla="*/ 145732 h 172402"/>
                <a:gd name="connsiteX12" fmla="*/ 112395 w 141922"/>
                <a:gd name="connsiteY12" fmla="*/ 145732 h 172402"/>
                <a:gd name="connsiteX13" fmla="*/ 112395 w 141922"/>
                <a:gd name="connsiteY13" fmla="*/ 5715 h 172402"/>
                <a:gd name="connsiteX14" fmla="*/ 117157 w 141922"/>
                <a:gd name="connsiteY14" fmla="*/ 952 h 172402"/>
                <a:gd name="connsiteX15" fmla="*/ 137160 w 141922"/>
                <a:gd name="connsiteY15" fmla="*/ 952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1922" h="172402">
                  <a:moveTo>
                    <a:pt x="137160" y="952"/>
                  </a:moveTo>
                  <a:cubicBezTo>
                    <a:pt x="140017" y="952"/>
                    <a:pt x="141922" y="2857"/>
                    <a:pt x="141922" y="5715"/>
                  </a:cubicBezTo>
                  <a:lnTo>
                    <a:pt x="141922" y="162877"/>
                  </a:lnTo>
                  <a:cubicBezTo>
                    <a:pt x="141922" y="166688"/>
                    <a:pt x="140017" y="166688"/>
                    <a:pt x="137160" y="167640"/>
                  </a:cubicBezTo>
                  <a:cubicBezTo>
                    <a:pt x="112395" y="172402"/>
                    <a:pt x="86677" y="172402"/>
                    <a:pt x="72390" y="172402"/>
                  </a:cubicBezTo>
                  <a:cubicBezTo>
                    <a:pt x="17145" y="172402"/>
                    <a:pt x="0" y="164782"/>
                    <a:pt x="0" y="99060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5715" y="0"/>
                  </a:cubicBezTo>
                  <a:lnTo>
                    <a:pt x="25717" y="0"/>
                  </a:lnTo>
                  <a:cubicBezTo>
                    <a:pt x="28575" y="0"/>
                    <a:pt x="30480" y="1905"/>
                    <a:pt x="30480" y="4763"/>
                  </a:cubicBezTo>
                  <a:lnTo>
                    <a:pt x="30480" y="96202"/>
                  </a:lnTo>
                  <a:cubicBezTo>
                    <a:pt x="30480" y="143827"/>
                    <a:pt x="40005" y="145732"/>
                    <a:pt x="69532" y="145732"/>
                  </a:cubicBezTo>
                  <a:lnTo>
                    <a:pt x="112395" y="145732"/>
                  </a:lnTo>
                  <a:lnTo>
                    <a:pt x="112395" y="5715"/>
                  </a:lnTo>
                  <a:cubicBezTo>
                    <a:pt x="112395" y="2857"/>
                    <a:pt x="114300" y="952"/>
                    <a:pt x="117157" y="952"/>
                  </a:cubicBezTo>
                  <a:lnTo>
                    <a:pt x="137160" y="952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0891BDD-55F9-08D3-A65B-96BC5D5A9326}"/>
                </a:ext>
              </a:extLst>
            </p:cNvPr>
            <p:cNvSpPr/>
            <p:nvPr/>
          </p:nvSpPr>
          <p:spPr>
            <a:xfrm>
              <a:off x="11648451" y="648168"/>
              <a:ext cx="37687" cy="52647"/>
            </a:xfrm>
            <a:custGeom>
              <a:avLst/>
              <a:gdLst>
                <a:gd name="connsiteX0" fmla="*/ 114300 w 124777"/>
                <a:gd name="connsiteY0" fmla="*/ 3810 h 174307"/>
                <a:gd name="connsiteX1" fmla="*/ 119063 w 124777"/>
                <a:gd name="connsiteY1" fmla="*/ 8573 h 174307"/>
                <a:gd name="connsiteX2" fmla="*/ 119063 w 124777"/>
                <a:gd name="connsiteY2" fmla="*/ 21908 h 174307"/>
                <a:gd name="connsiteX3" fmla="*/ 114300 w 124777"/>
                <a:gd name="connsiteY3" fmla="*/ 26670 h 174307"/>
                <a:gd name="connsiteX4" fmla="*/ 56197 w 124777"/>
                <a:gd name="connsiteY4" fmla="*/ 26670 h 174307"/>
                <a:gd name="connsiteX5" fmla="*/ 33338 w 124777"/>
                <a:gd name="connsiteY5" fmla="*/ 42863 h 174307"/>
                <a:gd name="connsiteX6" fmla="*/ 33338 w 124777"/>
                <a:gd name="connsiteY6" fmla="*/ 46673 h 174307"/>
                <a:gd name="connsiteX7" fmla="*/ 52388 w 124777"/>
                <a:gd name="connsiteY7" fmla="*/ 68580 h 174307"/>
                <a:gd name="connsiteX8" fmla="*/ 93345 w 124777"/>
                <a:gd name="connsiteY8" fmla="*/ 84773 h 174307"/>
                <a:gd name="connsiteX9" fmla="*/ 124777 w 124777"/>
                <a:gd name="connsiteY9" fmla="*/ 128588 h 174307"/>
                <a:gd name="connsiteX10" fmla="*/ 124777 w 124777"/>
                <a:gd name="connsiteY10" fmla="*/ 132398 h 174307"/>
                <a:gd name="connsiteX11" fmla="*/ 61913 w 124777"/>
                <a:gd name="connsiteY11" fmla="*/ 174308 h 174307"/>
                <a:gd name="connsiteX12" fmla="*/ 4763 w 124777"/>
                <a:gd name="connsiteY12" fmla="*/ 171450 h 174307"/>
                <a:gd name="connsiteX13" fmla="*/ 0 w 124777"/>
                <a:gd name="connsiteY13" fmla="*/ 166688 h 174307"/>
                <a:gd name="connsiteX14" fmla="*/ 0 w 124777"/>
                <a:gd name="connsiteY14" fmla="*/ 153353 h 174307"/>
                <a:gd name="connsiteX15" fmla="*/ 4763 w 124777"/>
                <a:gd name="connsiteY15" fmla="*/ 148590 h 174307"/>
                <a:gd name="connsiteX16" fmla="*/ 61913 w 124777"/>
                <a:gd name="connsiteY16" fmla="*/ 148590 h 174307"/>
                <a:gd name="connsiteX17" fmla="*/ 94297 w 124777"/>
                <a:gd name="connsiteY17" fmla="*/ 132398 h 174307"/>
                <a:gd name="connsiteX18" fmla="*/ 94297 w 124777"/>
                <a:gd name="connsiteY18" fmla="*/ 128588 h 174307"/>
                <a:gd name="connsiteX19" fmla="*/ 76200 w 124777"/>
                <a:gd name="connsiteY19" fmla="*/ 107633 h 174307"/>
                <a:gd name="connsiteX20" fmla="*/ 32385 w 124777"/>
                <a:gd name="connsiteY20" fmla="*/ 90488 h 174307"/>
                <a:gd name="connsiteX21" fmla="*/ 2857 w 124777"/>
                <a:gd name="connsiteY21" fmla="*/ 45720 h 174307"/>
                <a:gd name="connsiteX22" fmla="*/ 2857 w 124777"/>
                <a:gd name="connsiteY22" fmla="*/ 39053 h 174307"/>
                <a:gd name="connsiteX23" fmla="*/ 65722 w 124777"/>
                <a:gd name="connsiteY23" fmla="*/ 0 h 174307"/>
                <a:gd name="connsiteX24" fmla="*/ 114300 w 124777"/>
                <a:gd name="connsiteY24" fmla="*/ 3810 h 17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4777" h="174307">
                  <a:moveTo>
                    <a:pt x="114300" y="3810"/>
                  </a:moveTo>
                  <a:cubicBezTo>
                    <a:pt x="117157" y="3810"/>
                    <a:pt x="119063" y="5715"/>
                    <a:pt x="119063" y="8573"/>
                  </a:cubicBezTo>
                  <a:lnTo>
                    <a:pt x="119063" y="21908"/>
                  </a:lnTo>
                  <a:cubicBezTo>
                    <a:pt x="119063" y="24765"/>
                    <a:pt x="117157" y="26670"/>
                    <a:pt x="114300" y="26670"/>
                  </a:cubicBezTo>
                  <a:lnTo>
                    <a:pt x="56197" y="26670"/>
                  </a:lnTo>
                  <a:cubicBezTo>
                    <a:pt x="41910" y="26670"/>
                    <a:pt x="33338" y="31433"/>
                    <a:pt x="33338" y="42863"/>
                  </a:cubicBezTo>
                  <a:lnTo>
                    <a:pt x="33338" y="46673"/>
                  </a:lnTo>
                  <a:cubicBezTo>
                    <a:pt x="33338" y="55245"/>
                    <a:pt x="37147" y="62865"/>
                    <a:pt x="52388" y="68580"/>
                  </a:cubicBezTo>
                  <a:lnTo>
                    <a:pt x="93345" y="84773"/>
                  </a:lnTo>
                  <a:cubicBezTo>
                    <a:pt x="121920" y="95250"/>
                    <a:pt x="124777" y="111443"/>
                    <a:pt x="124777" y="128588"/>
                  </a:cubicBezTo>
                  <a:lnTo>
                    <a:pt x="124777" y="132398"/>
                  </a:lnTo>
                  <a:cubicBezTo>
                    <a:pt x="124777" y="167640"/>
                    <a:pt x="103822" y="174308"/>
                    <a:pt x="61913" y="174308"/>
                  </a:cubicBezTo>
                  <a:cubicBezTo>
                    <a:pt x="35242" y="174308"/>
                    <a:pt x="10477" y="172403"/>
                    <a:pt x="4763" y="171450"/>
                  </a:cubicBezTo>
                  <a:cubicBezTo>
                    <a:pt x="952" y="171450"/>
                    <a:pt x="0" y="169545"/>
                    <a:pt x="0" y="166688"/>
                  </a:cubicBezTo>
                  <a:lnTo>
                    <a:pt x="0" y="153353"/>
                  </a:lnTo>
                  <a:cubicBezTo>
                    <a:pt x="0" y="150495"/>
                    <a:pt x="1905" y="148590"/>
                    <a:pt x="4763" y="148590"/>
                  </a:cubicBezTo>
                  <a:lnTo>
                    <a:pt x="61913" y="148590"/>
                  </a:lnTo>
                  <a:cubicBezTo>
                    <a:pt x="86677" y="148590"/>
                    <a:pt x="94297" y="145733"/>
                    <a:pt x="94297" y="132398"/>
                  </a:cubicBezTo>
                  <a:lnTo>
                    <a:pt x="94297" y="128588"/>
                  </a:lnTo>
                  <a:cubicBezTo>
                    <a:pt x="94297" y="120015"/>
                    <a:pt x="90488" y="113348"/>
                    <a:pt x="76200" y="107633"/>
                  </a:cubicBezTo>
                  <a:lnTo>
                    <a:pt x="32385" y="90488"/>
                  </a:lnTo>
                  <a:cubicBezTo>
                    <a:pt x="8572" y="80963"/>
                    <a:pt x="2857" y="62865"/>
                    <a:pt x="2857" y="45720"/>
                  </a:cubicBezTo>
                  <a:lnTo>
                    <a:pt x="2857" y="39053"/>
                  </a:lnTo>
                  <a:cubicBezTo>
                    <a:pt x="2857" y="4763"/>
                    <a:pt x="32385" y="0"/>
                    <a:pt x="65722" y="0"/>
                  </a:cubicBezTo>
                  <a:cubicBezTo>
                    <a:pt x="80010" y="953"/>
                    <a:pt x="96202" y="1905"/>
                    <a:pt x="114300" y="38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1F8A4B0-99DB-8015-4BA4-94E078296C65}"/>
                </a:ext>
              </a:extLst>
            </p:cNvPr>
            <p:cNvSpPr/>
            <p:nvPr/>
          </p:nvSpPr>
          <p:spPr>
            <a:xfrm>
              <a:off x="11692468" y="634571"/>
              <a:ext cx="27906" cy="66531"/>
            </a:xfrm>
            <a:custGeom>
              <a:avLst/>
              <a:gdLst>
                <a:gd name="connsiteX0" fmla="*/ 46672 w 92392"/>
                <a:gd name="connsiteY0" fmla="*/ 248 h 220275"/>
                <a:gd name="connsiteX1" fmla="*/ 52388 w 92392"/>
                <a:gd name="connsiteY1" fmla="*/ 4058 h 220275"/>
                <a:gd name="connsiteX2" fmla="*/ 52388 w 92392"/>
                <a:gd name="connsiteY2" fmla="*/ 47873 h 220275"/>
                <a:gd name="connsiteX3" fmla="*/ 84772 w 92392"/>
                <a:gd name="connsiteY3" fmla="*/ 47873 h 220275"/>
                <a:gd name="connsiteX4" fmla="*/ 89535 w 92392"/>
                <a:gd name="connsiteY4" fmla="*/ 52635 h 220275"/>
                <a:gd name="connsiteX5" fmla="*/ 89535 w 92392"/>
                <a:gd name="connsiteY5" fmla="*/ 66923 h 220275"/>
                <a:gd name="connsiteX6" fmla="*/ 84772 w 92392"/>
                <a:gd name="connsiteY6" fmla="*/ 71685 h 220275"/>
                <a:gd name="connsiteX7" fmla="*/ 52388 w 92392"/>
                <a:gd name="connsiteY7" fmla="*/ 71685 h 220275"/>
                <a:gd name="connsiteX8" fmla="*/ 52388 w 92392"/>
                <a:gd name="connsiteY8" fmla="*/ 176460 h 220275"/>
                <a:gd name="connsiteX9" fmla="*/ 72390 w 92392"/>
                <a:gd name="connsiteY9" fmla="*/ 193605 h 220275"/>
                <a:gd name="connsiteX10" fmla="*/ 87630 w 92392"/>
                <a:gd name="connsiteY10" fmla="*/ 193605 h 220275"/>
                <a:gd name="connsiteX11" fmla="*/ 92393 w 92392"/>
                <a:gd name="connsiteY11" fmla="*/ 198368 h 220275"/>
                <a:gd name="connsiteX12" fmla="*/ 92393 w 92392"/>
                <a:gd name="connsiteY12" fmla="*/ 213608 h 220275"/>
                <a:gd name="connsiteX13" fmla="*/ 87630 w 92392"/>
                <a:gd name="connsiteY13" fmla="*/ 218370 h 220275"/>
                <a:gd name="connsiteX14" fmla="*/ 70485 w 92392"/>
                <a:gd name="connsiteY14" fmla="*/ 220275 h 220275"/>
                <a:gd name="connsiteX15" fmla="*/ 22860 w 92392"/>
                <a:gd name="connsiteY15" fmla="*/ 185033 h 220275"/>
                <a:gd name="connsiteX16" fmla="*/ 22860 w 92392"/>
                <a:gd name="connsiteY16" fmla="*/ 71685 h 220275"/>
                <a:gd name="connsiteX17" fmla="*/ 4763 w 92392"/>
                <a:gd name="connsiteY17" fmla="*/ 71685 h 220275"/>
                <a:gd name="connsiteX18" fmla="*/ 0 w 92392"/>
                <a:gd name="connsiteY18" fmla="*/ 66923 h 220275"/>
                <a:gd name="connsiteX19" fmla="*/ 0 w 92392"/>
                <a:gd name="connsiteY19" fmla="*/ 52635 h 220275"/>
                <a:gd name="connsiteX20" fmla="*/ 4763 w 92392"/>
                <a:gd name="connsiteY20" fmla="*/ 47873 h 220275"/>
                <a:gd name="connsiteX21" fmla="*/ 21907 w 92392"/>
                <a:gd name="connsiteY21" fmla="*/ 47873 h 220275"/>
                <a:gd name="connsiteX22" fmla="*/ 21907 w 92392"/>
                <a:gd name="connsiteY22" fmla="*/ 10725 h 220275"/>
                <a:gd name="connsiteX23" fmla="*/ 25718 w 92392"/>
                <a:gd name="connsiteY23" fmla="*/ 5963 h 220275"/>
                <a:gd name="connsiteX24" fmla="*/ 46672 w 92392"/>
                <a:gd name="connsiteY24" fmla="*/ 248 h 2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392" h="220275">
                  <a:moveTo>
                    <a:pt x="46672" y="248"/>
                  </a:moveTo>
                  <a:cubicBezTo>
                    <a:pt x="50482" y="-705"/>
                    <a:pt x="52388" y="1200"/>
                    <a:pt x="52388" y="4058"/>
                  </a:cubicBezTo>
                  <a:lnTo>
                    <a:pt x="52388" y="47873"/>
                  </a:lnTo>
                  <a:lnTo>
                    <a:pt x="84772" y="47873"/>
                  </a:lnTo>
                  <a:cubicBezTo>
                    <a:pt x="88582" y="47873"/>
                    <a:pt x="89535" y="49778"/>
                    <a:pt x="89535" y="52635"/>
                  </a:cubicBezTo>
                  <a:lnTo>
                    <a:pt x="89535" y="66923"/>
                  </a:lnTo>
                  <a:cubicBezTo>
                    <a:pt x="89535" y="69780"/>
                    <a:pt x="87630" y="71685"/>
                    <a:pt x="84772" y="71685"/>
                  </a:cubicBezTo>
                  <a:lnTo>
                    <a:pt x="52388" y="71685"/>
                  </a:lnTo>
                  <a:lnTo>
                    <a:pt x="52388" y="176460"/>
                  </a:lnTo>
                  <a:cubicBezTo>
                    <a:pt x="52388" y="189795"/>
                    <a:pt x="56197" y="193605"/>
                    <a:pt x="72390" y="193605"/>
                  </a:cubicBezTo>
                  <a:lnTo>
                    <a:pt x="87630" y="193605"/>
                  </a:lnTo>
                  <a:cubicBezTo>
                    <a:pt x="91440" y="193605"/>
                    <a:pt x="92393" y="194558"/>
                    <a:pt x="92393" y="198368"/>
                  </a:cubicBezTo>
                  <a:lnTo>
                    <a:pt x="92393" y="213608"/>
                  </a:lnTo>
                  <a:cubicBezTo>
                    <a:pt x="92393" y="216465"/>
                    <a:pt x="90488" y="218370"/>
                    <a:pt x="87630" y="218370"/>
                  </a:cubicBezTo>
                  <a:cubicBezTo>
                    <a:pt x="80963" y="220275"/>
                    <a:pt x="73343" y="220275"/>
                    <a:pt x="70485" y="220275"/>
                  </a:cubicBezTo>
                  <a:cubicBezTo>
                    <a:pt x="48578" y="220275"/>
                    <a:pt x="22860" y="220275"/>
                    <a:pt x="22860" y="185033"/>
                  </a:cubicBezTo>
                  <a:lnTo>
                    <a:pt x="22860" y="71685"/>
                  </a:lnTo>
                  <a:lnTo>
                    <a:pt x="4763" y="71685"/>
                  </a:lnTo>
                  <a:cubicBezTo>
                    <a:pt x="1905" y="71685"/>
                    <a:pt x="0" y="69780"/>
                    <a:pt x="0" y="66923"/>
                  </a:cubicBezTo>
                  <a:lnTo>
                    <a:pt x="0" y="52635"/>
                  </a:lnTo>
                  <a:cubicBezTo>
                    <a:pt x="0" y="49778"/>
                    <a:pt x="1905" y="47873"/>
                    <a:pt x="4763" y="47873"/>
                  </a:cubicBezTo>
                  <a:lnTo>
                    <a:pt x="21907" y="47873"/>
                  </a:lnTo>
                  <a:lnTo>
                    <a:pt x="21907" y="10725"/>
                  </a:lnTo>
                  <a:cubicBezTo>
                    <a:pt x="21907" y="7868"/>
                    <a:pt x="22860" y="5963"/>
                    <a:pt x="25718" y="5963"/>
                  </a:cubicBezTo>
                  <a:lnTo>
                    <a:pt x="46672" y="2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251734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6D33D1-A726-78AD-894B-47109E7746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7543" b="48236"/>
          <a:stretch>
            <a:fillRect/>
          </a:stretch>
        </p:blipFill>
        <p:spPr>
          <a:xfrm>
            <a:off x="-1" y="1747081"/>
            <a:ext cx="5976472" cy="5110919"/>
          </a:xfrm>
          <a:custGeom>
            <a:avLst/>
            <a:gdLst>
              <a:gd name="connsiteX0" fmla="*/ 0 w 5976472"/>
              <a:gd name="connsiteY0" fmla="*/ 0 h 5110919"/>
              <a:gd name="connsiteX1" fmla="*/ 5976472 w 5976472"/>
              <a:gd name="connsiteY1" fmla="*/ 0 h 5110919"/>
              <a:gd name="connsiteX2" fmla="*/ 5976472 w 5976472"/>
              <a:gd name="connsiteY2" fmla="*/ 5110919 h 5110919"/>
              <a:gd name="connsiteX3" fmla="*/ 0 w 5976472"/>
              <a:gd name="connsiteY3" fmla="*/ 5110919 h 511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6472" h="5110919">
                <a:moveTo>
                  <a:pt x="0" y="0"/>
                </a:moveTo>
                <a:lnTo>
                  <a:pt x="5976472" y="0"/>
                </a:lnTo>
                <a:lnTo>
                  <a:pt x="5976472" y="5110919"/>
                </a:lnTo>
                <a:lnTo>
                  <a:pt x="0" y="5110919"/>
                </a:ln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C2B3475-6FA1-E38C-363D-23108F8B1BFB}"/>
              </a:ext>
            </a:extLst>
          </p:cNvPr>
          <p:cNvSpPr/>
          <p:nvPr userDrawn="1"/>
        </p:nvSpPr>
        <p:spPr>
          <a:xfrm>
            <a:off x="10083800" y="219075"/>
            <a:ext cx="2108200" cy="6916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le 146">
            <a:extLst>
              <a:ext uri="{FF2B5EF4-FFF2-40B4-BE49-F238E27FC236}">
                <a16:creationId xmlns:a16="http://schemas.microsoft.com/office/drawing/2014/main" id="{A71C9AF5-7C53-980E-3913-667C7DB10F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662254"/>
            <a:ext cx="3815273" cy="1661993"/>
          </a:xfrm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fr-FR" sz="4000" b="1" dirty="0">
                <a:solidFill>
                  <a:schemeClr val="bg1"/>
                </a:solidFill>
              </a:rPr>
              <a:t>Titre du ppt sur deux ou trois lignes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86C7C7-E3F1-C112-8757-C612FE801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500" y="4628182"/>
            <a:ext cx="3815273" cy="602986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pc="300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SOUS-TITRE DU PPT SUR UNE OU DEUX LIGNES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0B1530-D5FA-027C-5074-206E6194C12C}"/>
              </a:ext>
            </a:extLst>
          </p:cNvPr>
          <p:cNvSpPr txBox="1"/>
          <p:nvPr userDrawn="1"/>
        </p:nvSpPr>
        <p:spPr>
          <a:xfrm>
            <a:off x="1079500" y="5769997"/>
            <a:ext cx="1673012" cy="1719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noProof="0" dirty="0">
                <a:solidFill>
                  <a:schemeClr val="bg1"/>
                </a:solidFill>
              </a:rPr>
              <a:t>www.thalesgroup.com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77473D-BC41-D9CD-240A-069A4484DC31}"/>
              </a:ext>
            </a:extLst>
          </p:cNvPr>
          <p:cNvGrpSpPr/>
          <p:nvPr userDrawn="1"/>
        </p:nvGrpSpPr>
        <p:grpSpPr>
          <a:xfrm>
            <a:off x="10330251" y="410247"/>
            <a:ext cx="1391849" cy="309268"/>
            <a:chOff x="10330251" y="410247"/>
            <a:chExt cx="1391849" cy="30926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BAD878A-5A4F-CEA1-348A-FC45397E5939}"/>
                </a:ext>
              </a:extLst>
            </p:cNvPr>
            <p:cNvSpPr/>
            <p:nvPr/>
          </p:nvSpPr>
          <p:spPr>
            <a:xfrm>
              <a:off x="11543732" y="410247"/>
              <a:ext cx="178368" cy="165135"/>
            </a:xfrm>
            <a:custGeom>
              <a:avLst/>
              <a:gdLst>
                <a:gd name="connsiteX0" fmla="*/ 590550 w 590550"/>
                <a:gd name="connsiteY0" fmla="*/ 401003 h 546735"/>
                <a:gd name="connsiteX1" fmla="*/ 509588 w 590550"/>
                <a:gd name="connsiteY1" fmla="*/ 515303 h 546735"/>
                <a:gd name="connsiteX2" fmla="*/ 264795 w 590550"/>
                <a:gd name="connsiteY2" fmla="*/ 546735 h 546735"/>
                <a:gd name="connsiteX3" fmla="*/ 0 w 590550"/>
                <a:gd name="connsiteY3" fmla="*/ 521970 h 546735"/>
                <a:gd name="connsiteX4" fmla="*/ 0 w 590550"/>
                <a:gd name="connsiteY4" fmla="*/ 436245 h 546735"/>
                <a:gd name="connsiteX5" fmla="*/ 469583 w 590550"/>
                <a:gd name="connsiteY5" fmla="*/ 436245 h 546735"/>
                <a:gd name="connsiteX6" fmla="*/ 469583 w 590550"/>
                <a:gd name="connsiteY6" fmla="*/ 319088 h 546735"/>
                <a:gd name="connsiteX7" fmla="*/ 137160 w 590550"/>
                <a:gd name="connsiteY7" fmla="*/ 319088 h 546735"/>
                <a:gd name="connsiteX8" fmla="*/ 0 w 590550"/>
                <a:gd name="connsiteY8" fmla="*/ 194310 h 546735"/>
                <a:gd name="connsiteX9" fmla="*/ 0 w 590550"/>
                <a:gd name="connsiteY9" fmla="*/ 142875 h 546735"/>
                <a:gd name="connsiteX10" fmla="*/ 84773 w 590550"/>
                <a:gd name="connsiteY10" fmla="*/ 26670 h 546735"/>
                <a:gd name="connsiteX11" fmla="*/ 318135 w 590550"/>
                <a:gd name="connsiteY11" fmla="*/ 0 h 546735"/>
                <a:gd name="connsiteX12" fmla="*/ 582930 w 590550"/>
                <a:gd name="connsiteY12" fmla="*/ 25718 h 546735"/>
                <a:gd name="connsiteX13" fmla="*/ 582930 w 590550"/>
                <a:gd name="connsiteY13" fmla="*/ 111443 h 546735"/>
                <a:gd name="connsiteX14" fmla="*/ 120968 w 590550"/>
                <a:gd name="connsiteY14" fmla="*/ 111443 h 546735"/>
                <a:gd name="connsiteX15" fmla="*/ 120968 w 590550"/>
                <a:gd name="connsiteY15" fmla="*/ 209550 h 546735"/>
                <a:gd name="connsiteX16" fmla="*/ 453390 w 590550"/>
                <a:gd name="connsiteY16" fmla="*/ 209550 h 546735"/>
                <a:gd name="connsiteX17" fmla="*/ 590550 w 590550"/>
                <a:gd name="connsiteY17" fmla="*/ 334328 h 546735"/>
                <a:gd name="connsiteX18" fmla="*/ 590550 w 590550"/>
                <a:gd name="connsiteY18" fmla="*/ 401003 h 54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0550" h="546735">
                  <a:moveTo>
                    <a:pt x="590550" y="401003"/>
                  </a:moveTo>
                  <a:cubicBezTo>
                    <a:pt x="590550" y="475298"/>
                    <a:pt x="568643" y="497205"/>
                    <a:pt x="509588" y="515303"/>
                  </a:cubicBezTo>
                  <a:cubicBezTo>
                    <a:pt x="445770" y="534353"/>
                    <a:pt x="332423" y="546735"/>
                    <a:pt x="264795" y="546735"/>
                  </a:cubicBezTo>
                  <a:cubicBezTo>
                    <a:pt x="184785" y="546735"/>
                    <a:pt x="84773" y="541973"/>
                    <a:pt x="0" y="521970"/>
                  </a:cubicBezTo>
                  <a:lnTo>
                    <a:pt x="0" y="436245"/>
                  </a:lnTo>
                  <a:lnTo>
                    <a:pt x="469583" y="436245"/>
                  </a:lnTo>
                  <a:lnTo>
                    <a:pt x="469583" y="319088"/>
                  </a:lnTo>
                  <a:lnTo>
                    <a:pt x="137160" y="319088"/>
                  </a:lnTo>
                  <a:cubicBezTo>
                    <a:pt x="37148" y="319088"/>
                    <a:pt x="0" y="291465"/>
                    <a:pt x="0" y="194310"/>
                  </a:cubicBezTo>
                  <a:lnTo>
                    <a:pt x="0" y="142875"/>
                  </a:lnTo>
                  <a:cubicBezTo>
                    <a:pt x="0" y="65723"/>
                    <a:pt x="22860" y="42863"/>
                    <a:pt x="84773" y="26670"/>
                  </a:cubicBezTo>
                  <a:cubicBezTo>
                    <a:pt x="147638" y="10478"/>
                    <a:pt x="250508" y="0"/>
                    <a:pt x="318135" y="0"/>
                  </a:cubicBezTo>
                  <a:cubicBezTo>
                    <a:pt x="400050" y="0"/>
                    <a:pt x="498158" y="6668"/>
                    <a:pt x="582930" y="25718"/>
                  </a:cubicBezTo>
                  <a:lnTo>
                    <a:pt x="582930" y="111443"/>
                  </a:lnTo>
                  <a:lnTo>
                    <a:pt x="120968" y="111443"/>
                  </a:lnTo>
                  <a:lnTo>
                    <a:pt x="120968" y="209550"/>
                  </a:lnTo>
                  <a:lnTo>
                    <a:pt x="453390" y="209550"/>
                  </a:lnTo>
                  <a:cubicBezTo>
                    <a:pt x="553403" y="209550"/>
                    <a:pt x="590550" y="236220"/>
                    <a:pt x="590550" y="334328"/>
                  </a:cubicBezTo>
                  <a:lnTo>
                    <a:pt x="590550" y="40100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8F947DA-1823-9DA4-E250-DB3701515174}"/>
                </a:ext>
              </a:extLst>
            </p:cNvPr>
            <p:cNvSpPr/>
            <p:nvPr/>
          </p:nvSpPr>
          <p:spPr>
            <a:xfrm>
              <a:off x="11304085" y="410247"/>
              <a:ext cx="176067" cy="164847"/>
            </a:xfrm>
            <a:custGeom>
              <a:avLst/>
              <a:gdLst>
                <a:gd name="connsiteX0" fmla="*/ 582930 w 582930"/>
                <a:gd name="connsiteY0" fmla="*/ 521018 h 545782"/>
                <a:gd name="connsiteX1" fmla="*/ 292418 w 582930"/>
                <a:gd name="connsiteY1" fmla="*/ 545783 h 545782"/>
                <a:gd name="connsiteX2" fmla="*/ 0 w 582930"/>
                <a:gd name="connsiteY2" fmla="*/ 521018 h 545782"/>
                <a:gd name="connsiteX3" fmla="*/ 0 w 582930"/>
                <a:gd name="connsiteY3" fmla="*/ 25718 h 545782"/>
                <a:gd name="connsiteX4" fmla="*/ 290513 w 582930"/>
                <a:gd name="connsiteY4" fmla="*/ 0 h 545782"/>
                <a:gd name="connsiteX5" fmla="*/ 579120 w 582930"/>
                <a:gd name="connsiteY5" fmla="*/ 25718 h 545782"/>
                <a:gd name="connsiteX6" fmla="*/ 579120 w 582930"/>
                <a:gd name="connsiteY6" fmla="*/ 114300 h 545782"/>
                <a:gd name="connsiteX7" fmla="*/ 139065 w 582930"/>
                <a:gd name="connsiteY7" fmla="*/ 114300 h 545782"/>
                <a:gd name="connsiteX8" fmla="*/ 139065 w 582930"/>
                <a:gd name="connsiteY8" fmla="*/ 213360 h 545782"/>
                <a:gd name="connsiteX9" fmla="*/ 425768 w 582930"/>
                <a:gd name="connsiteY9" fmla="*/ 213360 h 545782"/>
                <a:gd name="connsiteX10" fmla="*/ 425768 w 582930"/>
                <a:gd name="connsiteY10" fmla="*/ 316230 h 545782"/>
                <a:gd name="connsiteX11" fmla="*/ 139065 w 582930"/>
                <a:gd name="connsiteY11" fmla="*/ 316230 h 545782"/>
                <a:gd name="connsiteX12" fmla="*/ 139065 w 582930"/>
                <a:gd name="connsiteY12" fmla="*/ 433388 h 545782"/>
                <a:gd name="connsiteX13" fmla="*/ 581025 w 582930"/>
                <a:gd name="connsiteY13" fmla="*/ 433388 h 545782"/>
                <a:gd name="connsiteX14" fmla="*/ 581025 w 582930"/>
                <a:gd name="connsiteY14" fmla="*/ 521018 h 545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2930" h="545782">
                  <a:moveTo>
                    <a:pt x="582930" y="521018"/>
                  </a:moveTo>
                  <a:cubicBezTo>
                    <a:pt x="485775" y="540068"/>
                    <a:pt x="387668" y="545783"/>
                    <a:pt x="292418" y="545783"/>
                  </a:cubicBezTo>
                  <a:cubicBezTo>
                    <a:pt x="197168" y="545783"/>
                    <a:pt x="98107" y="540068"/>
                    <a:pt x="0" y="521018"/>
                  </a:cubicBezTo>
                  <a:lnTo>
                    <a:pt x="0" y="25718"/>
                  </a:lnTo>
                  <a:cubicBezTo>
                    <a:pt x="97155" y="6668"/>
                    <a:pt x="196215" y="0"/>
                    <a:pt x="290513" y="0"/>
                  </a:cubicBezTo>
                  <a:cubicBezTo>
                    <a:pt x="385763" y="0"/>
                    <a:pt x="481965" y="5715"/>
                    <a:pt x="579120" y="25718"/>
                  </a:cubicBezTo>
                  <a:lnTo>
                    <a:pt x="579120" y="114300"/>
                  </a:lnTo>
                  <a:lnTo>
                    <a:pt x="139065" y="114300"/>
                  </a:lnTo>
                  <a:lnTo>
                    <a:pt x="139065" y="213360"/>
                  </a:lnTo>
                  <a:lnTo>
                    <a:pt x="425768" y="213360"/>
                  </a:lnTo>
                  <a:lnTo>
                    <a:pt x="425768" y="316230"/>
                  </a:lnTo>
                  <a:lnTo>
                    <a:pt x="139065" y="316230"/>
                  </a:lnTo>
                  <a:lnTo>
                    <a:pt x="139065" y="433388"/>
                  </a:lnTo>
                  <a:lnTo>
                    <a:pt x="581025" y="433388"/>
                  </a:lnTo>
                  <a:lnTo>
                    <a:pt x="581025" y="52101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EF3E884-6E36-8178-89CF-6C60AE50BB6B}"/>
                </a:ext>
              </a:extLst>
            </p:cNvPr>
            <p:cNvSpPr/>
            <p:nvPr/>
          </p:nvSpPr>
          <p:spPr>
            <a:xfrm>
              <a:off x="11096085" y="413987"/>
              <a:ext cx="157654" cy="161107"/>
            </a:xfrm>
            <a:custGeom>
              <a:avLst/>
              <a:gdLst>
                <a:gd name="connsiteX0" fmla="*/ 521970 w 521969"/>
                <a:gd name="connsiteY0" fmla="*/ 508635 h 533399"/>
                <a:gd name="connsiteX1" fmla="*/ 261938 w 521969"/>
                <a:gd name="connsiteY1" fmla="*/ 533400 h 533399"/>
                <a:gd name="connsiteX2" fmla="*/ 0 w 521969"/>
                <a:gd name="connsiteY2" fmla="*/ 508635 h 533399"/>
                <a:gd name="connsiteX3" fmla="*/ 0 w 521969"/>
                <a:gd name="connsiteY3" fmla="*/ 0 h 533399"/>
                <a:gd name="connsiteX4" fmla="*/ 140017 w 521969"/>
                <a:gd name="connsiteY4" fmla="*/ 0 h 533399"/>
                <a:gd name="connsiteX5" fmla="*/ 140017 w 521969"/>
                <a:gd name="connsiteY5" fmla="*/ 414338 h 533399"/>
                <a:gd name="connsiteX6" fmla="*/ 521970 w 521969"/>
                <a:gd name="connsiteY6" fmla="*/ 414338 h 533399"/>
                <a:gd name="connsiteX7" fmla="*/ 521970 w 521969"/>
                <a:gd name="connsiteY7" fmla="*/ 508635 h 5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969" h="533399">
                  <a:moveTo>
                    <a:pt x="521970" y="508635"/>
                  </a:moveTo>
                  <a:cubicBezTo>
                    <a:pt x="434340" y="527685"/>
                    <a:pt x="346710" y="533400"/>
                    <a:pt x="261938" y="533400"/>
                  </a:cubicBezTo>
                  <a:cubicBezTo>
                    <a:pt x="177165" y="533400"/>
                    <a:pt x="87630" y="528638"/>
                    <a:pt x="0" y="508635"/>
                  </a:cubicBezTo>
                  <a:lnTo>
                    <a:pt x="0" y="0"/>
                  </a:lnTo>
                  <a:lnTo>
                    <a:pt x="140017" y="0"/>
                  </a:lnTo>
                  <a:lnTo>
                    <a:pt x="140017" y="414338"/>
                  </a:lnTo>
                  <a:lnTo>
                    <a:pt x="521970" y="414338"/>
                  </a:lnTo>
                  <a:lnTo>
                    <a:pt x="521970" y="50863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F17918-6C87-814D-C30A-1627CC423731}"/>
                </a:ext>
              </a:extLst>
            </p:cNvPr>
            <p:cNvSpPr/>
            <p:nvPr/>
          </p:nvSpPr>
          <p:spPr>
            <a:xfrm>
              <a:off x="10820476" y="414274"/>
              <a:ext cx="224974" cy="160244"/>
            </a:xfrm>
            <a:custGeom>
              <a:avLst/>
              <a:gdLst>
                <a:gd name="connsiteX0" fmla="*/ 744855 w 744855"/>
                <a:gd name="connsiteY0" fmla="*/ 511493 h 530542"/>
                <a:gd name="connsiteX1" fmla="*/ 590550 w 744855"/>
                <a:gd name="connsiteY1" fmla="*/ 530543 h 530542"/>
                <a:gd name="connsiteX2" fmla="*/ 374333 w 744855"/>
                <a:gd name="connsiteY2" fmla="*/ 94298 h 530542"/>
                <a:gd name="connsiteX3" fmla="*/ 361950 w 744855"/>
                <a:gd name="connsiteY3" fmla="*/ 94298 h 530542"/>
                <a:gd name="connsiteX4" fmla="*/ 146685 w 744855"/>
                <a:gd name="connsiteY4" fmla="*/ 530543 h 530542"/>
                <a:gd name="connsiteX5" fmla="*/ 0 w 744855"/>
                <a:gd name="connsiteY5" fmla="*/ 511493 h 530542"/>
                <a:gd name="connsiteX6" fmla="*/ 273368 w 744855"/>
                <a:gd name="connsiteY6" fmla="*/ 0 h 530542"/>
                <a:gd name="connsiteX7" fmla="*/ 468630 w 744855"/>
                <a:gd name="connsiteY7" fmla="*/ 0 h 530542"/>
                <a:gd name="connsiteX8" fmla="*/ 744855 w 744855"/>
                <a:gd name="connsiteY8" fmla="*/ 511493 h 53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855" h="530542">
                  <a:moveTo>
                    <a:pt x="744855" y="511493"/>
                  </a:moveTo>
                  <a:cubicBezTo>
                    <a:pt x="698183" y="524828"/>
                    <a:pt x="636270" y="529590"/>
                    <a:pt x="590550" y="530543"/>
                  </a:cubicBezTo>
                  <a:lnTo>
                    <a:pt x="374333" y="94298"/>
                  </a:lnTo>
                  <a:lnTo>
                    <a:pt x="361950" y="94298"/>
                  </a:lnTo>
                  <a:lnTo>
                    <a:pt x="146685" y="530543"/>
                  </a:lnTo>
                  <a:cubicBezTo>
                    <a:pt x="100965" y="529590"/>
                    <a:pt x="46673" y="524828"/>
                    <a:pt x="0" y="511493"/>
                  </a:cubicBezTo>
                  <a:lnTo>
                    <a:pt x="273368" y="0"/>
                  </a:lnTo>
                  <a:lnTo>
                    <a:pt x="468630" y="0"/>
                  </a:lnTo>
                  <a:lnTo>
                    <a:pt x="744855" y="51149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9F4223B-C93E-B0FA-A54E-4419A130C3DE}"/>
                </a:ext>
              </a:extLst>
            </p:cNvPr>
            <p:cNvSpPr/>
            <p:nvPr/>
          </p:nvSpPr>
          <p:spPr>
            <a:xfrm>
              <a:off x="10904483" y="502020"/>
              <a:ext cx="54949" cy="54661"/>
            </a:xfrm>
            <a:custGeom>
              <a:avLst/>
              <a:gdLst>
                <a:gd name="connsiteX0" fmla="*/ 181927 w 181927"/>
                <a:gd name="connsiteY0" fmla="*/ 90488 h 180975"/>
                <a:gd name="connsiteX1" fmla="*/ 90488 w 181927"/>
                <a:gd name="connsiteY1" fmla="*/ 180975 h 180975"/>
                <a:gd name="connsiteX2" fmla="*/ 0 w 181927"/>
                <a:gd name="connsiteY2" fmla="*/ 90488 h 180975"/>
                <a:gd name="connsiteX3" fmla="*/ 90488 w 181927"/>
                <a:gd name="connsiteY3" fmla="*/ 0 h 180975"/>
                <a:gd name="connsiteX4" fmla="*/ 181927 w 181927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927" h="180975">
                  <a:moveTo>
                    <a:pt x="181927" y="90488"/>
                  </a:moveTo>
                  <a:cubicBezTo>
                    <a:pt x="181927" y="140970"/>
                    <a:pt x="140970" y="180975"/>
                    <a:pt x="90488" y="180975"/>
                  </a:cubicBezTo>
                  <a:cubicBezTo>
                    <a:pt x="40005" y="180975"/>
                    <a:pt x="0" y="140017"/>
                    <a:pt x="0" y="90488"/>
                  </a:cubicBezTo>
                  <a:cubicBezTo>
                    <a:pt x="0" y="40005"/>
                    <a:pt x="40957" y="0"/>
                    <a:pt x="90488" y="0"/>
                  </a:cubicBezTo>
                  <a:cubicBezTo>
                    <a:pt x="140970" y="0"/>
                    <a:pt x="181927" y="40005"/>
                    <a:pt x="181927" y="90488"/>
                  </a:cubicBezTo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D3B3B5-8BAA-6C10-39A3-1D4A6B8B8DF4}"/>
                </a:ext>
              </a:extLst>
            </p:cNvPr>
            <p:cNvSpPr/>
            <p:nvPr/>
          </p:nvSpPr>
          <p:spPr>
            <a:xfrm>
              <a:off x="10579967" y="411398"/>
              <a:ext cx="189588" cy="162833"/>
            </a:xfrm>
            <a:custGeom>
              <a:avLst/>
              <a:gdLst>
                <a:gd name="connsiteX0" fmla="*/ 627697 w 627697"/>
                <a:gd name="connsiteY0" fmla="*/ 521018 h 539114"/>
                <a:gd name="connsiteX1" fmla="*/ 487680 w 627697"/>
                <a:gd name="connsiteY1" fmla="*/ 539115 h 539114"/>
                <a:gd name="connsiteX2" fmla="*/ 487680 w 627697"/>
                <a:gd name="connsiteY2" fmla="*/ 317183 h 539114"/>
                <a:gd name="connsiteX3" fmla="*/ 140017 w 627697"/>
                <a:gd name="connsiteY3" fmla="*/ 317183 h 539114"/>
                <a:gd name="connsiteX4" fmla="*/ 140017 w 627697"/>
                <a:gd name="connsiteY4" fmla="*/ 539115 h 539114"/>
                <a:gd name="connsiteX5" fmla="*/ 0 w 627697"/>
                <a:gd name="connsiteY5" fmla="*/ 521018 h 539114"/>
                <a:gd name="connsiteX6" fmla="*/ 0 w 627697"/>
                <a:gd name="connsiteY6" fmla="*/ 18098 h 539114"/>
                <a:gd name="connsiteX7" fmla="*/ 140017 w 627697"/>
                <a:gd name="connsiteY7" fmla="*/ 0 h 539114"/>
                <a:gd name="connsiteX8" fmla="*/ 140017 w 627697"/>
                <a:gd name="connsiteY8" fmla="*/ 214313 h 539114"/>
                <a:gd name="connsiteX9" fmla="*/ 487680 w 627697"/>
                <a:gd name="connsiteY9" fmla="*/ 214313 h 539114"/>
                <a:gd name="connsiteX10" fmla="*/ 487680 w 627697"/>
                <a:gd name="connsiteY10" fmla="*/ 0 h 539114"/>
                <a:gd name="connsiteX11" fmla="*/ 627697 w 627697"/>
                <a:gd name="connsiteY11" fmla="*/ 18098 h 539114"/>
                <a:gd name="connsiteX12" fmla="*/ 627697 w 627697"/>
                <a:gd name="connsiteY12" fmla="*/ 521018 h 5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7697" h="539114">
                  <a:moveTo>
                    <a:pt x="627697" y="521018"/>
                  </a:moveTo>
                  <a:cubicBezTo>
                    <a:pt x="582930" y="534353"/>
                    <a:pt x="535305" y="538163"/>
                    <a:pt x="487680" y="539115"/>
                  </a:cubicBezTo>
                  <a:lnTo>
                    <a:pt x="487680" y="317183"/>
                  </a:lnTo>
                  <a:lnTo>
                    <a:pt x="140017" y="317183"/>
                  </a:lnTo>
                  <a:lnTo>
                    <a:pt x="140017" y="539115"/>
                  </a:lnTo>
                  <a:cubicBezTo>
                    <a:pt x="92392" y="538163"/>
                    <a:pt x="44767" y="533400"/>
                    <a:pt x="0" y="521018"/>
                  </a:cubicBezTo>
                  <a:lnTo>
                    <a:pt x="0" y="18098"/>
                  </a:lnTo>
                  <a:cubicBezTo>
                    <a:pt x="44767" y="4762"/>
                    <a:pt x="92392" y="952"/>
                    <a:pt x="140017" y="0"/>
                  </a:cubicBezTo>
                  <a:lnTo>
                    <a:pt x="140017" y="214313"/>
                  </a:lnTo>
                  <a:lnTo>
                    <a:pt x="487680" y="214313"/>
                  </a:lnTo>
                  <a:lnTo>
                    <a:pt x="487680" y="0"/>
                  </a:lnTo>
                  <a:cubicBezTo>
                    <a:pt x="535305" y="952"/>
                    <a:pt x="582930" y="5715"/>
                    <a:pt x="627697" y="18098"/>
                  </a:cubicBezTo>
                  <a:lnTo>
                    <a:pt x="627697" y="52101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B56930D-1D1F-BAD3-516E-6C8BF33F524E}"/>
                </a:ext>
              </a:extLst>
            </p:cNvPr>
            <p:cNvSpPr/>
            <p:nvPr/>
          </p:nvSpPr>
          <p:spPr>
            <a:xfrm>
              <a:off x="10330251" y="410247"/>
              <a:ext cx="190451" cy="161395"/>
            </a:xfrm>
            <a:custGeom>
              <a:avLst/>
              <a:gdLst>
                <a:gd name="connsiteX0" fmla="*/ 630555 w 630554"/>
                <a:gd name="connsiteY0" fmla="*/ 115253 h 534352"/>
                <a:gd name="connsiteX1" fmla="*/ 384810 w 630554"/>
                <a:gd name="connsiteY1" fmla="*/ 115253 h 534352"/>
                <a:gd name="connsiteX2" fmla="*/ 384810 w 630554"/>
                <a:gd name="connsiteY2" fmla="*/ 534353 h 534352"/>
                <a:gd name="connsiteX3" fmla="*/ 245745 w 630554"/>
                <a:gd name="connsiteY3" fmla="*/ 534353 h 534352"/>
                <a:gd name="connsiteX4" fmla="*/ 245745 w 630554"/>
                <a:gd name="connsiteY4" fmla="*/ 115253 h 534352"/>
                <a:gd name="connsiteX5" fmla="*/ 0 w 630554"/>
                <a:gd name="connsiteY5" fmla="*/ 115253 h 534352"/>
                <a:gd name="connsiteX6" fmla="*/ 0 w 630554"/>
                <a:gd name="connsiteY6" fmla="*/ 25718 h 534352"/>
                <a:gd name="connsiteX7" fmla="*/ 315278 w 630554"/>
                <a:gd name="connsiteY7" fmla="*/ 0 h 534352"/>
                <a:gd name="connsiteX8" fmla="*/ 630555 w 630554"/>
                <a:gd name="connsiteY8" fmla="*/ 25718 h 534352"/>
                <a:gd name="connsiteX9" fmla="*/ 630555 w 630554"/>
                <a:gd name="connsiteY9" fmla="*/ 115253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0554" h="534352">
                  <a:moveTo>
                    <a:pt x="630555" y="115253"/>
                  </a:moveTo>
                  <a:lnTo>
                    <a:pt x="384810" y="115253"/>
                  </a:lnTo>
                  <a:lnTo>
                    <a:pt x="384810" y="534353"/>
                  </a:lnTo>
                  <a:lnTo>
                    <a:pt x="245745" y="534353"/>
                  </a:lnTo>
                  <a:lnTo>
                    <a:pt x="245745" y="115253"/>
                  </a:lnTo>
                  <a:lnTo>
                    <a:pt x="0" y="115253"/>
                  </a:lnTo>
                  <a:lnTo>
                    <a:pt x="0" y="25718"/>
                  </a:lnTo>
                  <a:cubicBezTo>
                    <a:pt x="105728" y="6668"/>
                    <a:pt x="212408" y="0"/>
                    <a:pt x="315278" y="0"/>
                  </a:cubicBezTo>
                  <a:cubicBezTo>
                    <a:pt x="418148" y="0"/>
                    <a:pt x="524828" y="5715"/>
                    <a:pt x="630555" y="25718"/>
                  </a:cubicBezTo>
                  <a:lnTo>
                    <a:pt x="630555" y="11525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B812FC7-9B86-5A5E-5D00-841CB8BF7A66}"/>
                </a:ext>
              </a:extLst>
            </p:cNvPr>
            <p:cNvSpPr/>
            <p:nvPr/>
          </p:nvSpPr>
          <p:spPr>
            <a:xfrm>
              <a:off x="10331977" y="626878"/>
              <a:ext cx="55236" cy="73937"/>
            </a:xfrm>
            <a:custGeom>
              <a:avLst/>
              <a:gdLst>
                <a:gd name="connsiteX0" fmla="*/ 178118 w 182879"/>
                <a:gd name="connsiteY0" fmla="*/ 67627 h 244792"/>
                <a:gd name="connsiteX1" fmla="*/ 142875 w 182879"/>
                <a:gd name="connsiteY1" fmla="*/ 121920 h 244792"/>
                <a:gd name="connsiteX2" fmla="*/ 142875 w 182879"/>
                <a:gd name="connsiteY2" fmla="*/ 122872 h 244792"/>
                <a:gd name="connsiteX3" fmla="*/ 182880 w 182879"/>
                <a:gd name="connsiteY3" fmla="*/ 179070 h 244792"/>
                <a:gd name="connsiteX4" fmla="*/ 99060 w 182879"/>
                <a:gd name="connsiteY4" fmla="*/ 244792 h 244792"/>
                <a:gd name="connsiteX5" fmla="*/ 4763 w 182879"/>
                <a:gd name="connsiteY5" fmla="*/ 241935 h 244792"/>
                <a:gd name="connsiteX6" fmla="*/ 0 w 182879"/>
                <a:gd name="connsiteY6" fmla="*/ 237172 h 244792"/>
                <a:gd name="connsiteX7" fmla="*/ 0 w 182879"/>
                <a:gd name="connsiteY7" fmla="*/ 8572 h 244792"/>
                <a:gd name="connsiteX8" fmla="*/ 4763 w 182879"/>
                <a:gd name="connsiteY8" fmla="*/ 3810 h 244792"/>
                <a:gd name="connsiteX9" fmla="*/ 91440 w 182879"/>
                <a:gd name="connsiteY9" fmla="*/ 0 h 244792"/>
                <a:gd name="connsiteX10" fmla="*/ 178118 w 182879"/>
                <a:gd name="connsiteY10" fmla="*/ 67627 h 244792"/>
                <a:gd name="connsiteX11" fmla="*/ 49530 w 182879"/>
                <a:gd name="connsiteY11" fmla="*/ 42863 h 244792"/>
                <a:gd name="connsiteX12" fmla="*/ 49530 w 182879"/>
                <a:gd name="connsiteY12" fmla="*/ 104775 h 244792"/>
                <a:gd name="connsiteX13" fmla="*/ 80963 w 182879"/>
                <a:gd name="connsiteY13" fmla="*/ 104775 h 244792"/>
                <a:gd name="connsiteX14" fmla="*/ 128588 w 182879"/>
                <a:gd name="connsiteY14" fmla="*/ 74295 h 244792"/>
                <a:gd name="connsiteX15" fmla="*/ 86678 w 182879"/>
                <a:gd name="connsiteY15" fmla="*/ 42863 h 244792"/>
                <a:gd name="connsiteX16" fmla="*/ 49530 w 182879"/>
                <a:gd name="connsiteY16" fmla="*/ 42863 h 244792"/>
                <a:gd name="connsiteX17" fmla="*/ 49530 w 182879"/>
                <a:gd name="connsiteY17" fmla="*/ 140017 h 244792"/>
                <a:gd name="connsiteX18" fmla="*/ 49530 w 182879"/>
                <a:gd name="connsiteY18" fmla="*/ 201930 h 244792"/>
                <a:gd name="connsiteX19" fmla="*/ 96203 w 182879"/>
                <a:gd name="connsiteY19" fmla="*/ 201930 h 244792"/>
                <a:gd name="connsiteX20" fmla="*/ 134303 w 182879"/>
                <a:gd name="connsiteY20" fmla="*/ 172402 h 244792"/>
                <a:gd name="connsiteX21" fmla="*/ 97155 w 182879"/>
                <a:gd name="connsiteY21" fmla="*/ 140017 h 244792"/>
                <a:gd name="connsiteX22" fmla="*/ 49530 w 182879"/>
                <a:gd name="connsiteY22" fmla="*/ 140017 h 24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879" h="244792">
                  <a:moveTo>
                    <a:pt x="178118" y="67627"/>
                  </a:moveTo>
                  <a:cubicBezTo>
                    <a:pt x="178118" y="100965"/>
                    <a:pt x="168593" y="117157"/>
                    <a:pt x="142875" y="121920"/>
                  </a:cubicBezTo>
                  <a:lnTo>
                    <a:pt x="142875" y="122872"/>
                  </a:lnTo>
                  <a:cubicBezTo>
                    <a:pt x="174308" y="126682"/>
                    <a:pt x="182880" y="145732"/>
                    <a:pt x="182880" y="179070"/>
                  </a:cubicBezTo>
                  <a:cubicBezTo>
                    <a:pt x="182880" y="229552"/>
                    <a:pt x="157163" y="244792"/>
                    <a:pt x="99060" y="244792"/>
                  </a:cubicBezTo>
                  <a:cubicBezTo>
                    <a:pt x="73343" y="244792"/>
                    <a:pt x="32385" y="243840"/>
                    <a:pt x="4763" y="241935"/>
                  </a:cubicBezTo>
                  <a:cubicBezTo>
                    <a:pt x="952" y="241935"/>
                    <a:pt x="0" y="240982"/>
                    <a:pt x="0" y="237172"/>
                  </a:cubicBezTo>
                  <a:lnTo>
                    <a:pt x="0" y="8572"/>
                  </a:lnTo>
                  <a:cubicBezTo>
                    <a:pt x="0" y="4763"/>
                    <a:pt x="952" y="4763"/>
                    <a:pt x="4763" y="3810"/>
                  </a:cubicBezTo>
                  <a:cubicBezTo>
                    <a:pt x="32385" y="952"/>
                    <a:pt x="65723" y="0"/>
                    <a:pt x="91440" y="0"/>
                  </a:cubicBezTo>
                  <a:cubicBezTo>
                    <a:pt x="152400" y="952"/>
                    <a:pt x="178118" y="17145"/>
                    <a:pt x="178118" y="67627"/>
                  </a:cubicBezTo>
                  <a:close/>
                  <a:moveTo>
                    <a:pt x="49530" y="42863"/>
                  </a:moveTo>
                  <a:lnTo>
                    <a:pt x="49530" y="104775"/>
                  </a:lnTo>
                  <a:lnTo>
                    <a:pt x="80963" y="104775"/>
                  </a:lnTo>
                  <a:cubicBezTo>
                    <a:pt x="116205" y="104775"/>
                    <a:pt x="128588" y="100965"/>
                    <a:pt x="128588" y="74295"/>
                  </a:cubicBezTo>
                  <a:cubicBezTo>
                    <a:pt x="128588" y="49530"/>
                    <a:pt x="116205" y="42863"/>
                    <a:pt x="86678" y="42863"/>
                  </a:cubicBezTo>
                  <a:lnTo>
                    <a:pt x="49530" y="42863"/>
                  </a:lnTo>
                  <a:close/>
                  <a:moveTo>
                    <a:pt x="49530" y="140017"/>
                  </a:moveTo>
                  <a:lnTo>
                    <a:pt x="49530" y="201930"/>
                  </a:lnTo>
                  <a:lnTo>
                    <a:pt x="96203" y="201930"/>
                  </a:lnTo>
                  <a:cubicBezTo>
                    <a:pt x="122873" y="201930"/>
                    <a:pt x="134303" y="195263"/>
                    <a:pt x="134303" y="172402"/>
                  </a:cubicBezTo>
                  <a:cubicBezTo>
                    <a:pt x="134303" y="146685"/>
                    <a:pt x="121920" y="140017"/>
                    <a:pt x="97155" y="140017"/>
                  </a:cubicBezTo>
                  <a:lnTo>
                    <a:pt x="49530" y="140017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CFEC858-5466-DBEF-DE80-5360BD6E7EDF}"/>
                </a:ext>
              </a:extLst>
            </p:cNvPr>
            <p:cNvSpPr/>
            <p:nvPr/>
          </p:nvSpPr>
          <p:spPr>
            <a:xfrm>
              <a:off x="10396419" y="647592"/>
              <a:ext cx="46606" cy="53223"/>
            </a:xfrm>
            <a:custGeom>
              <a:avLst/>
              <a:gdLst>
                <a:gd name="connsiteX0" fmla="*/ 149543 w 154305"/>
                <a:gd name="connsiteY0" fmla="*/ 0 h 176212"/>
                <a:gd name="connsiteX1" fmla="*/ 154305 w 154305"/>
                <a:gd name="connsiteY1" fmla="*/ 4763 h 176212"/>
                <a:gd name="connsiteX2" fmla="*/ 154305 w 154305"/>
                <a:gd name="connsiteY2" fmla="*/ 164783 h 176212"/>
                <a:gd name="connsiteX3" fmla="*/ 149543 w 154305"/>
                <a:gd name="connsiteY3" fmla="*/ 170498 h 176212"/>
                <a:gd name="connsiteX4" fmla="*/ 75248 w 154305"/>
                <a:gd name="connsiteY4" fmla="*/ 176213 h 176212"/>
                <a:gd name="connsiteX5" fmla="*/ 0 w 154305"/>
                <a:gd name="connsiteY5" fmla="*/ 100965 h 176212"/>
                <a:gd name="connsiteX6" fmla="*/ 0 w 154305"/>
                <a:gd name="connsiteY6" fmla="*/ 4763 h 176212"/>
                <a:gd name="connsiteX7" fmla="*/ 4763 w 154305"/>
                <a:gd name="connsiteY7" fmla="*/ 0 h 176212"/>
                <a:gd name="connsiteX8" fmla="*/ 41910 w 154305"/>
                <a:gd name="connsiteY8" fmla="*/ 0 h 176212"/>
                <a:gd name="connsiteX9" fmla="*/ 46672 w 154305"/>
                <a:gd name="connsiteY9" fmla="*/ 4763 h 176212"/>
                <a:gd name="connsiteX10" fmla="*/ 46672 w 154305"/>
                <a:gd name="connsiteY10" fmla="*/ 88583 h 176212"/>
                <a:gd name="connsiteX11" fmla="*/ 80010 w 154305"/>
                <a:gd name="connsiteY11" fmla="*/ 135255 h 176212"/>
                <a:gd name="connsiteX12" fmla="*/ 107632 w 154305"/>
                <a:gd name="connsiteY12" fmla="*/ 135255 h 176212"/>
                <a:gd name="connsiteX13" fmla="*/ 107632 w 154305"/>
                <a:gd name="connsiteY13" fmla="*/ 4763 h 176212"/>
                <a:gd name="connsiteX14" fmla="*/ 112395 w 154305"/>
                <a:gd name="connsiteY14" fmla="*/ 0 h 176212"/>
                <a:gd name="connsiteX15" fmla="*/ 149543 w 154305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5" h="176212">
                  <a:moveTo>
                    <a:pt x="149543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2" y="169545"/>
                    <a:pt x="149543" y="170498"/>
                  </a:cubicBezTo>
                  <a:cubicBezTo>
                    <a:pt x="128588" y="174308"/>
                    <a:pt x="98107" y="176213"/>
                    <a:pt x="75248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8" y="0"/>
                    <a:pt x="46672" y="1905"/>
                    <a:pt x="46672" y="4763"/>
                  </a:cubicBezTo>
                  <a:lnTo>
                    <a:pt x="46672" y="88583"/>
                  </a:lnTo>
                  <a:cubicBezTo>
                    <a:pt x="46672" y="133350"/>
                    <a:pt x="51435" y="135255"/>
                    <a:pt x="80010" y="135255"/>
                  </a:cubicBezTo>
                  <a:lnTo>
                    <a:pt x="107632" y="135255"/>
                  </a:lnTo>
                  <a:lnTo>
                    <a:pt x="107632" y="4763"/>
                  </a:lnTo>
                  <a:cubicBezTo>
                    <a:pt x="107632" y="1905"/>
                    <a:pt x="109538" y="0"/>
                    <a:pt x="112395" y="0"/>
                  </a:cubicBezTo>
                  <a:lnTo>
                    <a:pt x="149543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0B377ED-05FF-925B-F922-2AA55B152B38}"/>
                </a:ext>
              </a:extLst>
            </p:cNvPr>
            <p:cNvSpPr/>
            <p:nvPr/>
          </p:nvSpPr>
          <p:spPr>
            <a:xfrm>
              <a:off x="10452807" y="625708"/>
              <a:ext cx="16398" cy="74532"/>
            </a:xfrm>
            <a:custGeom>
              <a:avLst/>
              <a:gdLst>
                <a:gd name="connsiteX0" fmla="*/ 54293 w 54292"/>
                <a:gd name="connsiteY0" fmla="*/ 24830 h 246762"/>
                <a:gd name="connsiteX1" fmla="*/ 27623 w 54292"/>
                <a:gd name="connsiteY1" fmla="*/ 49595 h 246762"/>
                <a:gd name="connsiteX2" fmla="*/ 0 w 54292"/>
                <a:gd name="connsiteY2" fmla="*/ 24830 h 246762"/>
                <a:gd name="connsiteX3" fmla="*/ 27623 w 54292"/>
                <a:gd name="connsiteY3" fmla="*/ 65 h 246762"/>
                <a:gd name="connsiteX4" fmla="*/ 54293 w 54292"/>
                <a:gd name="connsiteY4" fmla="*/ 24830 h 246762"/>
                <a:gd name="connsiteX5" fmla="*/ 45720 w 54292"/>
                <a:gd name="connsiteY5" fmla="*/ 72455 h 246762"/>
                <a:gd name="connsiteX6" fmla="*/ 50483 w 54292"/>
                <a:gd name="connsiteY6" fmla="*/ 77218 h 246762"/>
                <a:gd name="connsiteX7" fmla="*/ 50483 w 54292"/>
                <a:gd name="connsiteY7" fmla="*/ 242000 h 246762"/>
                <a:gd name="connsiteX8" fmla="*/ 45720 w 54292"/>
                <a:gd name="connsiteY8" fmla="*/ 246763 h 246762"/>
                <a:gd name="connsiteX9" fmla="*/ 8573 w 54292"/>
                <a:gd name="connsiteY9" fmla="*/ 246763 h 246762"/>
                <a:gd name="connsiteX10" fmla="*/ 3810 w 54292"/>
                <a:gd name="connsiteY10" fmla="*/ 242000 h 246762"/>
                <a:gd name="connsiteX11" fmla="*/ 3810 w 54292"/>
                <a:gd name="connsiteY11" fmla="*/ 77218 h 246762"/>
                <a:gd name="connsiteX12" fmla="*/ 8573 w 54292"/>
                <a:gd name="connsiteY12" fmla="*/ 72455 h 246762"/>
                <a:gd name="connsiteX13" fmla="*/ 45720 w 54292"/>
                <a:gd name="connsiteY13" fmla="*/ 72455 h 2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" h="246762">
                  <a:moveTo>
                    <a:pt x="54293" y="24830"/>
                  </a:moveTo>
                  <a:cubicBezTo>
                    <a:pt x="54293" y="41023"/>
                    <a:pt x="44768" y="49595"/>
                    <a:pt x="27623" y="49595"/>
                  </a:cubicBezTo>
                  <a:cubicBezTo>
                    <a:pt x="10478" y="49595"/>
                    <a:pt x="0" y="40070"/>
                    <a:pt x="0" y="24830"/>
                  </a:cubicBezTo>
                  <a:cubicBezTo>
                    <a:pt x="0" y="8638"/>
                    <a:pt x="9525" y="65"/>
                    <a:pt x="27623" y="65"/>
                  </a:cubicBezTo>
                  <a:cubicBezTo>
                    <a:pt x="44768" y="-887"/>
                    <a:pt x="54293" y="8638"/>
                    <a:pt x="54293" y="24830"/>
                  </a:cubicBezTo>
                  <a:close/>
                  <a:moveTo>
                    <a:pt x="45720" y="72455"/>
                  </a:moveTo>
                  <a:cubicBezTo>
                    <a:pt x="48578" y="72455"/>
                    <a:pt x="50483" y="74360"/>
                    <a:pt x="50483" y="77218"/>
                  </a:cubicBezTo>
                  <a:lnTo>
                    <a:pt x="50483" y="242000"/>
                  </a:lnTo>
                  <a:cubicBezTo>
                    <a:pt x="50483" y="245810"/>
                    <a:pt x="48578" y="246763"/>
                    <a:pt x="45720" y="246763"/>
                  </a:cubicBezTo>
                  <a:lnTo>
                    <a:pt x="8573" y="246763"/>
                  </a:lnTo>
                  <a:cubicBezTo>
                    <a:pt x="5715" y="246763"/>
                    <a:pt x="3810" y="244858"/>
                    <a:pt x="3810" y="242000"/>
                  </a:cubicBezTo>
                  <a:lnTo>
                    <a:pt x="3810" y="77218"/>
                  </a:lnTo>
                  <a:cubicBezTo>
                    <a:pt x="3810" y="74360"/>
                    <a:pt x="5715" y="72455"/>
                    <a:pt x="8573" y="72455"/>
                  </a:cubicBezTo>
                  <a:lnTo>
                    <a:pt x="45720" y="7245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6F9D46-6D3B-B1F6-49C2-4B3A3BD0FE4A}"/>
                </a:ext>
              </a:extLst>
            </p:cNvPr>
            <p:cNvSpPr/>
            <p:nvPr/>
          </p:nvSpPr>
          <p:spPr>
            <a:xfrm>
              <a:off x="10479275" y="627454"/>
              <a:ext cx="14097" cy="73074"/>
            </a:xfrm>
            <a:custGeom>
              <a:avLst/>
              <a:gdLst>
                <a:gd name="connsiteX0" fmla="*/ 41910 w 46672"/>
                <a:gd name="connsiteY0" fmla="*/ 952 h 241935"/>
                <a:gd name="connsiteX1" fmla="*/ 46673 w 46672"/>
                <a:gd name="connsiteY1" fmla="*/ 5715 h 241935"/>
                <a:gd name="connsiteX2" fmla="*/ 46673 w 46672"/>
                <a:gd name="connsiteY2" fmla="*/ 237173 h 241935"/>
                <a:gd name="connsiteX3" fmla="*/ 41910 w 46672"/>
                <a:gd name="connsiteY3" fmla="*/ 241935 h 241935"/>
                <a:gd name="connsiteX4" fmla="*/ 4763 w 46672"/>
                <a:gd name="connsiteY4" fmla="*/ 241935 h 241935"/>
                <a:gd name="connsiteX5" fmla="*/ 0 w 46672"/>
                <a:gd name="connsiteY5" fmla="*/ 237173 h 241935"/>
                <a:gd name="connsiteX6" fmla="*/ 0 w 46672"/>
                <a:gd name="connsiteY6" fmla="*/ 4763 h 241935"/>
                <a:gd name="connsiteX7" fmla="*/ 4763 w 46672"/>
                <a:gd name="connsiteY7" fmla="*/ 0 h 241935"/>
                <a:gd name="connsiteX8" fmla="*/ 41910 w 46672"/>
                <a:gd name="connsiteY8" fmla="*/ 0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72" h="241935">
                  <a:moveTo>
                    <a:pt x="41910" y="952"/>
                  </a:moveTo>
                  <a:cubicBezTo>
                    <a:pt x="44768" y="952"/>
                    <a:pt x="46673" y="2858"/>
                    <a:pt x="46673" y="5715"/>
                  </a:cubicBezTo>
                  <a:lnTo>
                    <a:pt x="46673" y="237173"/>
                  </a:lnTo>
                  <a:cubicBezTo>
                    <a:pt x="46673" y="240983"/>
                    <a:pt x="44768" y="241935"/>
                    <a:pt x="41910" y="241935"/>
                  </a:cubicBezTo>
                  <a:lnTo>
                    <a:pt x="4763" y="241935"/>
                  </a:lnTo>
                  <a:cubicBezTo>
                    <a:pt x="1905" y="241935"/>
                    <a:pt x="0" y="240030"/>
                    <a:pt x="0" y="237173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08D147A-D9D5-B338-91B6-6A3E9F67A794}"/>
                </a:ext>
              </a:extLst>
            </p:cNvPr>
            <p:cNvSpPr/>
            <p:nvPr/>
          </p:nvSpPr>
          <p:spPr>
            <a:xfrm>
              <a:off x="10502578" y="627741"/>
              <a:ext cx="47181" cy="73074"/>
            </a:xfrm>
            <a:custGeom>
              <a:avLst/>
              <a:gdLst>
                <a:gd name="connsiteX0" fmla="*/ 151448 w 156210"/>
                <a:gd name="connsiteY0" fmla="*/ 0 h 241935"/>
                <a:gd name="connsiteX1" fmla="*/ 156210 w 156210"/>
                <a:gd name="connsiteY1" fmla="*/ 4763 h 241935"/>
                <a:gd name="connsiteX2" fmla="*/ 156210 w 156210"/>
                <a:gd name="connsiteY2" fmla="*/ 228600 h 241935"/>
                <a:gd name="connsiteX3" fmla="*/ 149542 w 156210"/>
                <a:gd name="connsiteY3" fmla="*/ 236220 h 241935"/>
                <a:gd name="connsiteX4" fmla="*/ 80963 w 156210"/>
                <a:gd name="connsiteY4" fmla="*/ 241935 h 241935"/>
                <a:gd name="connsiteX5" fmla="*/ 0 w 156210"/>
                <a:gd name="connsiteY5" fmla="*/ 153352 h 241935"/>
                <a:gd name="connsiteX6" fmla="*/ 71438 w 156210"/>
                <a:gd name="connsiteY6" fmla="*/ 64770 h 241935"/>
                <a:gd name="connsiteX7" fmla="*/ 109538 w 156210"/>
                <a:gd name="connsiteY7" fmla="*/ 66675 h 241935"/>
                <a:gd name="connsiteX8" fmla="*/ 109538 w 156210"/>
                <a:gd name="connsiteY8" fmla="*/ 4763 h 241935"/>
                <a:gd name="connsiteX9" fmla="*/ 114300 w 156210"/>
                <a:gd name="connsiteY9" fmla="*/ 0 h 241935"/>
                <a:gd name="connsiteX10" fmla="*/ 151448 w 156210"/>
                <a:gd name="connsiteY10" fmla="*/ 0 h 241935"/>
                <a:gd name="connsiteX11" fmla="*/ 82867 w 156210"/>
                <a:gd name="connsiteY11" fmla="*/ 104775 h 241935"/>
                <a:gd name="connsiteX12" fmla="*/ 47625 w 156210"/>
                <a:gd name="connsiteY12" fmla="*/ 153352 h 241935"/>
                <a:gd name="connsiteX13" fmla="*/ 80963 w 156210"/>
                <a:gd name="connsiteY13" fmla="*/ 201930 h 241935"/>
                <a:gd name="connsiteX14" fmla="*/ 110490 w 156210"/>
                <a:gd name="connsiteY14" fmla="*/ 200025 h 241935"/>
                <a:gd name="connsiteX15" fmla="*/ 110490 w 156210"/>
                <a:gd name="connsiteY15" fmla="*/ 104775 h 241935"/>
                <a:gd name="connsiteX16" fmla="*/ 82867 w 156210"/>
                <a:gd name="connsiteY16" fmla="*/ 104775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6210" h="241935">
                  <a:moveTo>
                    <a:pt x="151448" y="0"/>
                  </a:moveTo>
                  <a:cubicBezTo>
                    <a:pt x="155257" y="0"/>
                    <a:pt x="156210" y="1905"/>
                    <a:pt x="156210" y="4763"/>
                  </a:cubicBezTo>
                  <a:lnTo>
                    <a:pt x="156210" y="228600"/>
                  </a:lnTo>
                  <a:cubicBezTo>
                    <a:pt x="156210" y="233363"/>
                    <a:pt x="153352" y="236220"/>
                    <a:pt x="149542" y="236220"/>
                  </a:cubicBezTo>
                  <a:cubicBezTo>
                    <a:pt x="123825" y="240030"/>
                    <a:pt x="102870" y="241935"/>
                    <a:pt x="80963" y="241935"/>
                  </a:cubicBezTo>
                  <a:cubicBezTo>
                    <a:pt x="15240" y="241935"/>
                    <a:pt x="0" y="223838"/>
                    <a:pt x="0" y="153352"/>
                  </a:cubicBezTo>
                  <a:cubicBezTo>
                    <a:pt x="0" y="84773"/>
                    <a:pt x="14288" y="64770"/>
                    <a:pt x="71438" y="64770"/>
                  </a:cubicBezTo>
                  <a:cubicBezTo>
                    <a:pt x="85725" y="64770"/>
                    <a:pt x="98107" y="65723"/>
                    <a:pt x="109538" y="66675"/>
                  </a:cubicBezTo>
                  <a:lnTo>
                    <a:pt x="109538" y="4763"/>
                  </a:lnTo>
                  <a:cubicBezTo>
                    <a:pt x="109538" y="952"/>
                    <a:pt x="110490" y="0"/>
                    <a:pt x="114300" y="0"/>
                  </a:cubicBezTo>
                  <a:lnTo>
                    <a:pt x="151448" y="0"/>
                  </a:lnTo>
                  <a:close/>
                  <a:moveTo>
                    <a:pt x="82867" y="104775"/>
                  </a:moveTo>
                  <a:cubicBezTo>
                    <a:pt x="51435" y="104775"/>
                    <a:pt x="47625" y="113348"/>
                    <a:pt x="47625" y="153352"/>
                  </a:cubicBezTo>
                  <a:cubicBezTo>
                    <a:pt x="47625" y="190500"/>
                    <a:pt x="50482" y="201930"/>
                    <a:pt x="80963" y="201930"/>
                  </a:cubicBezTo>
                  <a:cubicBezTo>
                    <a:pt x="88582" y="201930"/>
                    <a:pt x="101917" y="200977"/>
                    <a:pt x="110490" y="200025"/>
                  </a:cubicBezTo>
                  <a:lnTo>
                    <a:pt x="110490" y="104775"/>
                  </a:lnTo>
                  <a:lnTo>
                    <a:pt x="82867" y="10477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9A76813-B5B2-40B9-D156-5EB0E7BE63B7}"/>
                </a:ext>
              </a:extLst>
            </p:cNvPr>
            <p:cNvSpPr/>
            <p:nvPr/>
          </p:nvSpPr>
          <p:spPr>
            <a:xfrm>
              <a:off x="10559828" y="625708"/>
              <a:ext cx="16398" cy="74532"/>
            </a:xfrm>
            <a:custGeom>
              <a:avLst/>
              <a:gdLst>
                <a:gd name="connsiteX0" fmla="*/ 54292 w 54292"/>
                <a:gd name="connsiteY0" fmla="*/ 24830 h 246762"/>
                <a:gd name="connsiteX1" fmla="*/ 27622 w 54292"/>
                <a:gd name="connsiteY1" fmla="*/ 49595 h 246762"/>
                <a:gd name="connsiteX2" fmla="*/ 0 w 54292"/>
                <a:gd name="connsiteY2" fmla="*/ 24830 h 246762"/>
                <a:gd name="connsiteX3" fmla="*/ 27622 w 54292"/>
                <a:gd name="connsiteY3" fmla="*/ 65 h 246762"/>
                <a:gd name="connsiteX4" fmla="*/ 54292 w 54292"/>
                <a:gd name="connsiteY4" fmla="*/ 24830 h 246762"/>
                <a:gd name="connsiteX5" fmla="*/ 44767 w 54292"/>
                <a:gd name="connsiteY5" fmla="*/ 72455 h 246762"/>
                <a:gd name="connsiteX6" fmla="*/ 49530 w 54292"/>
                <a:gd name="connsiteY6" fmla="*/ 77218 h 246762"/>
                <a:gd name="connsiteX7" fmla="*/ 49530 w 54292"/>
                <a:gd name="connsiteY7" fmla="*/ 242000 h 246762"/>
                <a:gd name="connsiteX8" fmla="*/ 44767 w 54292"/>
                <a:gd name="connsiteY8" fmla="*/ 246763 h 246762"/>
                <a:gd name="connsiteX9" fmla="*/ 7620 w 54292"/>
                <a:gd name="connsiteY9" fmla="*/ 246763 h 246762"/>
                <a:gd name="connsiteX10" fmla="*/ 2857 w 54292"/>
                <a:gd name="connsiteY10" fmla="*/ 242000 h 246762"/>
                <a:gd name="connsiteX11" fmla="*/ 2857 w 54292"/>
                <a:gd name="connsiteY11" fmla="*/ 77218 h 246762"/>
                <a:gd name="connsiteX12" fmla="*/ 7620 w 54292"/>
                <a:gd name="connsiteY12" fmla="*/ 72455 h 246762"/>
                <a:gd name="connsiteX13" fmla="*/ 44767 w 54292"/>
                <a:gd name="connsiteY13" fmla="*/ 72455 h 2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" h="246762">
                  <a:moveTo>
                    <a:pt x="54292" y="24830"/>
                  </a:moveTo>
                  <a:cubicBezTo>
                    <a:pt x="54292" y="41023"/>
                    <a:pt x="44767" y="49595"/>
                    <a:pt x="27622" y="49595"/>
                  </a:cubicBezTo>
                  <a:cubicBezTo>
                    <a:pt x="10477" y="49595"/>
                    <a:pt x="0" y="40070"/>
                    <a:pt x="0" y="24830"/>
                  </a:cubicBezTo>
                  <a:cubicBezTo>
                    <a:pt x="0" y="8638"/>
                    <a:pt x="9525" y="65"/>
                    <a:pt x="27622" y="65"/>
                  </a:cubicBezTo>
                  <a:cubicBezTo>
                    <a:pt x="44767" y="-887"/>
                    <a:pt x="54292" y="8638"/>
                    <a:pt x="54292" y="24830"/>
                  </a:cubicBezTo>
                  <a:close/>
                  <a:moveTo>
                    <a:pt x="44767" y="72455"/>
                  </a:moveTo>
                  <a:cubicBezTo>
                    <a:pt x="47625" y="72455"/>
                    <a:pt x="49530" y="74360"/>
                    <a:pt x="49530" y="77218"/>
                  </a:cubicBezTo>
                  <a:lnTo>
                    <a:pt x="49530" y="242000"/>
                  </a:lnTo>
                  <a:cubicBezTo>
                    <a:pt x="49530" y="245810"/>
                    <a:pt x="47625" y="246763"/>
                    <a:pt x="44767" y="246763"/>
                  </a:cubicBezTo>
                  <a:lnTo>
                    <a:pt x="7620" y="246763"/>
                  </a:lnTo>
                  <a:cubicBezTo>
                    <a:pt x="4763" y="246763"/>
                    <a:pt x="2857" y="244858"/>
                    <a:pt x="2857" y="242000"/>
                  </a:cubicBezTo>
                  <a:lnTo>
                    <a:pt x="2857" y="77218"/>
                  </a:lnTo>
                  <a:cubicBezTo>
                    <a:pt x="2857" y="74360"/>
                    <a:pt x="4763" y="72455"/>
                    <a:pt x="7620" y="72455"/>
                  </a:cubicBezTo>
                  <a:lnTo>
                    <a:pt x="44767" y="7245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64BD2A0-E2D1-61F5-C2A8-106EEA57A501}"/>
                </a:ext>
              </a:extLst>
            </p:cNvPr>
            <p:cNvSpPr/>
            <p:nvPr/>
          </p:nvSpPr>
          <p:spPr>
            <a:xfrm>
              <a:off x="10585721" y="647017"/>
              <a:ext cx="46893" cy="53223"/>
            </a:xfrm>
            <a:custGeom>
              <a:avLst/>
              <a:gdLst>
                <a:gd name="connsiteX0" fmla="*/ 155257 w 155257"/>
                <a:gd name="connsiteY0" fmla="*/ 75247 h 176212"/>
                <a:gd name="connsiteX1" fmla="*/ 155257 w 155257"/>
                <a:gd name="connsiteY1" fmla="*/ 171450 h 176212"/>
                <a:gd name="connsiteX2" fmla="*/ 150495 w 155257"/>
                <a:gd name="connsiteY2" fmla="*/ 176213 h 176212"/>
                <a:gd name="connsiteX3" fmla="*/ 113347 w 155257"/>
                <a:gd name="connsiteY3" fmla="*/ 176213 h 176212"/>
                <a:gd name="connsiteX4" fmla="*/ 108585 w 155257"/>
                <a:gd name="connsiteY4" fmla="*/ 171450 h 176212"/>
                <a:gd name="connsiteX5" fmla="*/ 108585 w 155257"/>
                <a:gd name="connsiteY5" fmla="*/ 87630 h 176212"/>
                <a:gd name="connsiteX6" fmla="*/ 75247 w 155257"/>
                <a:gd name="connsiteY6" fmla="*/ 40957 h 176212"/>
                <a:gd name="connsiteX7" fmla="*/ 46672 w 155257"/>
                <a:gd name="connsiteY7" fmla="*/ 40957 h 176212"/>
                <a:gd name="connsiteX8" fmla="*/ 46672 w 155257"/>
                <a:gd name="connsiteY8" fmla="*/ 171450 h 176212"/>
                <a:gd name="connsiteX9" fmla="*/ 41910 w 155257"/>
                <a:gd name="connsiteY9" fmla="*/ 176213 h 176212"/>
                <a:gd name="connsiteX10" fmla="*/ 4763 w 155257"/>
                <a:gd name="connsiteY10" fmla="*/ 176213 h 176212"/>
                <a:gd name="connsiteX11" fmla="*/ 0 w 155257"/>
                <a:gd name="connsiteY11" fmla="*/ 171450 h 176212"/>
                <a:gd name="connsiteX12" fmla="*/ 0 w 155257"/>
                <a:gd name="connsiteY12" fmla="*/ 10477 h 176212"/>
                <a:gd name="connsiteX13" fmla="*/ 4763 w 155257"/>
                <a:gd name="connsiteY13" fmla="*/ 5715 h 176212"/>
                <a:gd name="connsiteX14" fmla="*/ 79057 w 155257"/>
                <a:gd name="connsiteY14" fmla="*/ 0 h 176212"/>
                <a:gd name="connsiteX15" fmla="*/ 155257 w 155257"/>
                <a:gd name="connsiteY15" fmla="*/ 7524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5257" h="176212">
                  <a:moveTo>
                    <a:pt x="155257" y="75247"/>
                  </a:moveTo>
                  <a:lnTo>
                    <a:pt x="155257" y="171450"/>
                  </a:lnTo>
                  <a:cubicBezTo>
                    <a:pt x="155257" y="175260"/>
                    <a:pt x="153352" y="176213"/>
                    <a:pt x="150495" y="176213"/>
                  </a:cubicBezTo>
                  <a:lnTo>
                    <a:pt x="113347" y="176213"/>
                  </a:lnTo>
                  <a:cubicBezTo>
                    <a:pt x="110490" y="176213"/>
                    <a:pt x="108585" y="174307"/>
                    <a:pt x="108585" y="171450"/>
                  </a:cubicBezTo>
                  <a:lnTo>
                    <a:pt x="108585" y="87630"/>
                  </a:lnTo>
                  <a:cubicBezTo>
                    <a:pt x="108585" y="42863"/>
                    <a:pt x="103822" y="40957"/>
                    <a:pt x="75247" y="40957"/>
                  </a:cubicBezTo>
                  <a:lnTo>
                    <a:pt x="46672" y="40957"/>
                  </a:lnTo>
                  <a:lnTo>
                    <a:pt x="46672" y="171450"/>
                  </a:lnTo>
                  <a:cubicBezTo>
                    <a:pt x="46672" y="175260"/>
                    <a:pt x="44767" y="176213"/>
                    <a:pt x="41910" y="176213"/>
                  </a:cubicBezTo>
                  <a:lnTo>
                    <a:pt x="4763" y="176213"/>
                  </a:lnTo>
                  <a:cubicBezTo>
                    <a:pt x="1905" y="176213"/>
                    <a:pt x="0" y="174307"/>
                    <a:pt x="0" y="171450"/>
                  </a:cubicBezTo>
                  <a:lnTo>
                    <a:pt x="0" y="10477"/>
                  </a:lnTo>
                  <a:cubicBezTo>
                    <a:pt x="0" y="6667"/>
                    <a:pt x="1905" y="6667"/>
                    <a:pt x="4763" y="5715"/>
                  </a:cubicBezTo>
                  <a:cubicBezTo>
                    <a:pt x="25717" y="952"/>
                    <a:pt x="56197" y="0"/>
                    <a:pt x="79057" y="0"/>
                  </a:cubicBezTo>
                  <a:cubicBezTo>
                    <a:pt x="140017" y="952"/>
                    <a:pt x="155257" y="12382"/>
                    <a:pt x="155257" y="7524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6AAEB5-F2E7-5BDD-2825-9F9E2304A5E7}"/>
                </a:ext>
              </a:extLst>
            </p:cNvPr>
            <p:cNvSpPr/>
            <p:nvPr/>
          </p:nvSpPr>
          <p:spPr>
            <a:xfrm>
              <a:off x="10642108" y="647017"/>
              <a:ext cx="46893" cy="72498"/>
            </a:xfrm>
            <a:custGeom>
              <a:avLst/>
              <a:gdLst>
                <a:gd name="connsiteX0" fmla="*/ 148590 w 155257"/>
                <a:gd name="connsiteY0" fmla="*/ 6667 h 240029"/>
                <a:gd name="connsiteX1" fmla="*/ 155257 w 155257"/>
                <a:gd name="connsiteY1" fmla="*/ 14288 h 240029"/>
                <a:gd name="connsiteX2" fmla="*/ 155257 w 155257"/>
                <a:gd name="connsiteY2" fmla="*/ 172402 h 240029"/>
                <a:gd name="connsiteX3" fmla="*/ 79057 w 155257"/>
                <a:gd name="connsiteY3" fmla="*/ 240030 h 240029"/>
                <a:gd name="connsiteX4" fmla="*/ 21907 w 155257"/>
                <a:gd name="connsiteY4" fmla="*/ 235267 h 240029"/>
                <a:gd name="connsiteX5" fmla="*/ 17145 w 155257"/>
                <a:gd name="connsiteY5" fmla="*/ 230505 h 240029"/>
                <a:gd name="connsiteX6" fmla="*/ 17145 w 155257"/>
                <a:gd name="connsiteY6" fmla="*/ 206692 h 240029"/>
                <a:gd name="connsiteX7" fmla="*/ 21907 w 155257"/>
                <a:gd name="connsiteY7" fmla="*/ 201930 h 240029"/>
                <a:gd name="connsiteX8" fmla="*/ 75248 w 155257"/>
                <a:gd name="connsiteY8" fmla="*/ 201930 h 240029"/>
                <a:gd name="connsiteX9" fmla="*/ 109538 w 155257"/>
                <a:gd name="connsiteY9" fmla="*/ 175260 h 240029"/>
                <a:gd name="connsiteX10" fmla="*/ 109538 w 155257"/>
                <a:gd name="connsiteY10" fmla="*/ 173355 h 240029"/>
                <a:gd name="connsiteX11" fmla="*/ 71438 w 155257"/>
                <a:gd name="connsiteY11" fmla="*/ 177165 h 240029"/>
                <a:gd name="connsiteX12" fmla="*/ 0 w 155257"/>
                <a:gd name="connsiteY12" fmla="*/ 85725 h 240029"/>
                <a:gd name="connsiteX13" fmla="*/ 80963 w 155257"/>
                <a:gd name="connsiteY13" fmla="*/ 0 h 240029"/>
                <a:gd name="connsiteX14" fmla="*/ 148590 w 155257"/>
                <a:gd name="connsiteY14" fmla="*/ 6667 h 240029"/>
                <a:gd name="connsiteX15" fmla="*/ 78105 w 155257"/>
                <a:gd name="connsiteY15" fmla="*/ 40957 h 240029"/>
                <a:gd name="connsiteX16" fmla="*/ 44767 w 155257"/>
                <a:gd name="connsiteY16" fmla="*/ 89535 h 240029"/>
                <a:gd name="connsiteX17" fmla="*/ 80963 w 155257"/>
                <a:gd name="connsiteY17" fmla="*/ 138113 h 240029"/>
                <a:gd name="connsiteX18" fmla="*/ 108585 w 155257"/>
                <a:gd name="connsiteY18" fmla="*/ 136207 h 240029"/>
                <a:gd name="connsiteX19" fmla="*/ 108585 w 155257"/>
                <a:gd name="connsiteY19" fmla="*/ 40957 h 240029"/>
                <a:gd name="connsiteX20" fmla="*/ 78105 w 155257"/>
                <a:gd name="connsiteY20" fmla="*/ 40957 h 24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5257" h="240029">
                  <a:moveTo>
                    <a:pt x="148590" y="6667"/>
                  </a:moveTo>
                  <a:cubicBezTo>
                    <a:pt x="152400" y="7620"/>
                    <a:pt x="155257" y="10477"/>
                    <a:pt x="155257" y="14288"/>
                  </a:cubicBezTo>
                  <a:lnTo>
                    <a:pt x="155257" y="172402"/>
                  </a:lnTo>
                  <a:cubicBezTo>
                    <a:pt x="155257" y="219075"/>
                    <a:pt x="145732" y="240030"/>
                    <a:pt x="79057" y="240030"/>
                  </a:cubicBezTo>
                  <a:cubicBezTo>
                    <a:pt x="60007" y="240030"/>
                    <a:pt x="40005" y="239077"/>
                    <a:pt x="21907" y="235267"/>
                  </a:cubicBezTo>
                  <a:cubicBezTo>
                    <a:pt x="19050" y="235267"/>
                    <a:pt x="17145" y="233363"/>
                    <a:pt x="17145" y="230505"/>
                  </a:cubicBezTo>
                  <a:lnTo>
                    <a:pt x="17145" y="206692"/>
                  </a:lnTo>
                  <a:cubicBezTo>
                    <a:pt x="17145" y="202882"/>
                    <a:pt x="18098" y="201930"/>
                    <a:pt x="21907" y="201930"/>
                  </a:cubicBezTo>
                  <a:lnTo>
                    <a:pt x="75248" y="201930"/>
                  </a:lnTo>
                  <a:cubicBezTo>
                    <a:pt x="102870" y="201930"/>
                    <a:pt x="109538" y="195263"/>
                    <a:pt x="109538" y="175260"/>
                  </a:cubicBezTo>
                  <a:lnTo>
                    <a:pt x="109538" y="173355"/>
                  </a:lnTo>
                  <a:cubicBezTo>
                    <a:pt x="96202" y="176213"/>
                    <a:pt x="84773" y="177165"/>
                    <a:pt x="71438" y="177165"/>
                  </a:cubicBezTo>
                  <a:cubicBezTo>
                    <a:pt x="15240" y="177165"/>
                    <a:pt x="0" y="157163"/>
                    <a:pt x="0" y="85725"/>
                  </a:cubicBezTo>
                  <a:cubicBezTo>
                    <a:pt x="0" y="18097"/>
                    <a:pt x="15240" y="0"/>
                    <a:pt x="80963" y="0"/>
                  </a:cubicBezTo>
                  <a:cubicBezTo>
                    <a:pt x="104775" y="952"/>
                    <a:pt x="130492" y="2857"/>
                    <a:pt x="148590" y="6667"/>
                  </a:cubicBezTo>
                  <a:close/>
                  <a:moveTo>
                    <a:pt x="78105" y="40957"/>
                  </a:moveTo>
                  <a:cubicBezTo>
                    <a:pt x="47625" y="40957"/>
                    <a:pt x="44767" y="52388"/>
                    <a:pt x="44767" y="89535"/>
                  </a:cubicBezTo>
                  <a:cubicBezTo>
                    <a:pt x="44767" y="129540"/>
                    <a:pt x="49530" y="138113"/>
                    <a:pt x="80963" y="138113"/>
                  </a:cubicBezTo>
                  <a:cubicBezTo>
                    <a:pt x="88582" y="138113"/>
                    <a:pt x="100013" y="138113"/>
                    <a:pt x="108585" y="136207"/>
                  </a:cubicBezTo>
                  <a:lnTo>
                    <a:pt x="108585" y="40957"/>
                  </a:lnTo>
                  <a:lnTo>
                    <a:pt x="78105" y="40957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92634FD-F602-0177-C8F9-E9BEFC7BA325}"/>
                </a:ext>
              </a:extLst>
            </p:cNvPr>
            <p:cNvSpPr/>
            <p:nvPr/>
          </p:nvSpPr>
          <p:spPr>
            <a:xfrm>
              <a:off x="10716907" y="647017"/>
              <a:ext cx="44880" cy="53798"/>
            </a:xfrm>
            <a:custGeom>
              <a:avLst/>
              <a:gdLst>
                <a:gd name="connsiteX0" fmla="*/ 148590 w 148590"/>
                <a:gd name="connsiteY0" fmla="*/ 54292 h 178117"/>
                <a:gd name="connsiteX1" fmla="*/ 148590 w 148590"/>
                <a:gd name="connsiteY1" fmla="*/ 161925 h 178117"/>
                <a:gd name="connsiteX2" fmla="*/ 141923 w 148590"/>
                <a:gd name="connsiteY2" fmla="*/ 171450 h 178117"/>
                <a:gd name="connsiteX3" fmla="*/ 71438 w 148590"/>
                <a:gd name="connsiteY3" fmla="*/ 178117 h 178117"/>
                <a:gd name="connsiteX4" fmla="*/ 0 w 148590"/>
                <a:gd name="connsiteY4" fmla="*/ 124777 h 178117"/>
                <a:gd name="connsiteX5" fmla="*/ 63818 w 148590"/>
                <a:gd name="connsiteY5" fmla="*/ 73342 h 178117"/>
                <a:gd name="connsiteX6" fmla="*/ 102870 w 148590"/>
                <a:gd name="connsiteY6" fmla="*/ 73342 h 178117"/>
                <a:gd name="connsiteX7" fmla="*/ 102870 w 148590"/>
                <a:gd name="connsiteY7" fmla="*/ 61913 h 178117"/>
                <a:gd name="connsiteX8" fmla="*/ 73343 w 148590"/>
                <a:gd name="connsiteY8" fmla="*/ 40005 h 178117"/>
                <a:gd name="connsiteX9" fmla="*/ 17145 w 148590"/>
                <a:gd name="connsiteY9" fmla="*/ 40005 h 178117"/>
                <a:gd name="connsiteX10" fmla="*/ 12383 w 148590"/>
                <a:gd name="connsiteY10" fmla="*/ 35242 h 178117"/>
                <a:gd name="connsiteX11" fmla="*/ 12383 w 148590"/>
                <a:gd name="connsiteY11" fmla="*/ 9525 h 178117"/>
                <a:gd name="connsiteX12" fmla="*/ 17145 w 148590"/>
                <a:gd name="connsiteY12" fmla="*/ 4763 h 178117"/>
                <a:gd name="connsiteX13" fmla="*/ 73343 w 148590"/>
                <a:gd name="connsiteY13" fmla="*/ 0 h 178117"/>
                <a:gd name="connsiteX14" fmla="*/ 148590 w 148590"/>
                <a:gd name="connsiteY14" fmla="*/ 54292 h 178117"/>
                <a:gd name="connsiteX15" fmla="*/ 66675 w 148590"/>
                <a:gd name="connsiteY15" fmla="*/ 102870 h 178117"/>
                <a:gd name="connsiteX16" fmla="*/ 44768 w 148590"/>
                <a:gd name="connsiteY16" fmla="*/ 121920 h 178117"/>
                <a:gd name="connsiteX17" fmla="*/ 71438 w 148590"/>
                <a:gd name="connsiteY17" fmla="*/ 140970 h 178117"/>
                <a:gd name="connsiteX18" fmla="*/ 102870 w 148590"/>
                <a:gd name="connsiteY18" fmla="*/ 138113 h 178117"/>
                <a:gd name="connsiteX19" fmla="*/ 102870 w 148590"/>
                <a:gd name="connsiteY19" fmla="*/ 103822 h 178117"/>
                <a:gd name="connsiteX20" fmla="*/ 66675 w 148590"/>
                <a:gd name="connsiteY20" fmla="*/ 103822 h 17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" h="178117">
                  <a:moveTo>
                    <a:pt x="148590" y="54292"/>
                  </a:moveTo>
                  <a:lnTo>
                    <a:pt x="148590" y="161925"/>
                  </a:lnTo>
                  <a:cubicBezTo>
                    <a:pt x="148590" y="166688"/>
                    <a:pt x="147638" y="169545"/>
                    <a:pt x="141923" y="171450"/>
                  </a:cubicBezTo>
                  <a:cubicBezTo>
                    <a:pt x="120015" y="176213"/>
                    <a:pt x="92393" y="178117"/>
                    <a:pt x="71438" y="178117"/>
                  </a:cubicBezTo>
                  <a:cubicBezTo>
                    <a:pt x="24765" y="178117"/>
                    <a:pt x="0" y="173355"/>
                    <a:pt x="0" y="124777"/>
                  </a:cubicBezTo>
                  <a:cubicBezTo>
                    <a:pt x="953" y="82867"/>
                    <a:pt x="22860" y="73342"/>
                    <a:pt x="63818" y="73342"/>
                  </a:cubicBezTo>
                  <a:lnTo>
                    <a:pt x="102870" y="73342"/>
                  </a:lnTo>
                  <a:lnTo>
                    <a:pt x="102870" y="61913"/>
                  </a:lnTo>
                  <a:cubicBezTo>
                    <a:pt x="102870" y="46672"/>
                    <a:pt x="93345" y="40005"/>
                    <a:pt x="73343" y="40005"/>
                  </a:cubicBezTo>
                  <a:lnTo>
                    <a:pt x="17145" y="40005"/>
                  </a:lnTo>
                  <a:cubicBezTo>
                    <a:pt x="13335" y="40005"/>
                    <a:pt x="12383" y="39052"/>
                    <a:pt x="12383" y="35242"/>
                  </a:cubicBezTo>
                  <a:lnTo>
                    <a:pt x="12383" y="9525"/>
                  </a:lnTo>
                  <a:cubicBezTo>
                    <a:pt x="12383" y="5715"/>
                    <a:pt x="13335" y="4763"/>
                    <a:pt x="17145" y="4763"/>
                  </a:cubicBezTo>
                  <a:cubicBezTo>
                    <a:pt x="36195" y="952"/>
                    <a:pt x="54293" y="0"/>
                    <a:pt x="73343" y="0"/>
                  </a:cubicBezTo>
                  <a:cubicBezTo>
                    <a:pt x="135255" y="952"/>
                    <a:pt x="148590" y="20955"/>
                    <a:pt x="148590" y="54292"/>
                  </a:cubicBezTo>
                  <a:close/>
                  <a:moveTo>
                    <a:pt x="66675" y="102870"/>
                  </a:moveTo>
                  <a:cubicBezTo>
                    <a:pt x="50483" y="102870"/>
                    <a:pt x="44768" y="108585"/>
                    <a:pt x="44768" y="121920"/>
                  </a:cubicBezTo>
                  <a:cubicBezTo>
                    <a:pt x="44768" y="137160"/>
                    <a:pt x="51435" y="140970"/>
                    <a:pt x="71438" y="140970"/>
                  </a:cubicBezTo>
                  <a:cubicBezTo>
                    <a:pt x="78105" y="140970"/>
                    <a:pt x="93345" y="140017"/>
                    <a:pt x="102870" y="138113"/>
                  </a:cubicBezTo>
                  <a:lnTo>
                    <a:pt x="102870" y="103822"/>
                  </a:lnTo>
                  <a:lnTo>
                    <a:pt x="66675" y="103822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1620B55-0086-267B-06F4-5C8742EDE447}"/>
                </a:ext>
              </a:extLst>
            </p:cNvPr>
            <p:cNvSpPr/>
            <p:nvPr/>
          </p:nvSpPr>
          <p:spPr>
            <a:xfrm>
              <a:off x="10787679" y="627166"/>
              <a:ext cx="36249" cy="73074"/>
            </a:xfrm>
            <a:custGeom>
              <a:avLst/>
              <a:gdLst>
                <a:gd name="connsiteX0" fmla="*/ 115253 w 120015"/>
                <a:gd name="connsiteY0" fmla="*/ 2857 h 241935"/>
                <a:gd name="connsiteX1" fmla="*/ 120015 w 120015"/>
                <a:gd name="connsiteY1" fmla="*/ 8573 h 241935"/>
                <a:gd name="connsiteX2" fmla="*/ 120015 w 120015"/>
                <a:gd name="connsiteY2" fmla="*/ 34290 h 241935"/>
                <a:gd name="connsiteX3" fmla="*/ 114300 w 120015"/>
                <a:gd name="connsiteY3" fmla="*/ 39052 h 241935"/>
                <a:gd name="connsiteX4" fmla="*/ 89535 w 120015"/>
                <a:gd name="connsiteY4" fmla="*/ 39052 h 241935"/>
                <a:gd name="connsiteX5" fmla="*/ 72390 w 120015"/>
                <a:gd name="connsiteY5" fmla="*/ 51435 h 241935"/>
                <a:gd name="connsiteX6" fmla="*/ 72390 w 120015"/>
                <a:gd name="connsiteY6" fmla="*/ 67627 h 241935"/>
                <a:gd name="connsiteX7" fmla="*/ 110490 w 120015"/>
                <a:gd name="connsiteY7" fmla="*/ 67627 h 241935"/>
                <a:gd name="connsiteX8" fmla="*/ 114300 w 120015"/>
                <a:gd name="connsiteY8" fmla="*/ 73342 h 241935"/>
                <a:gd name="connsiteX9" fmla="*/ 109538 w 120015"/>
                <a:gd name="connsiteY9" fmla="*/ 99060 h 241935"/>
                <a:gd name="connsiteX10" fmla="*/ 103822 w 120015"/>
                <a:gd name="connsiteY10" fmla="*/ 103823 h 241935"/>
                <a:gd name="connsiteX11" fmla="*/ 72390 w 120015"/>
                <a:gd name="connsiteY11" fmla="*/ 103823 h 241935"/>
                <a:gd name="connsiteX12" fmla="*/ 72390 w 120015"/>
                <a:gd name="connsiteY12" fmla="*/ 237173 h 241935"/>
                <a:gd name="connsiteX13" fmla="*/ 67628 w 120015"/>
                <a:gd name="connsiteY13" fmla="*/ 241935 h 241935"/>
                <a:gd name="connsiteX14" fmla="*/ 30480 w 120015"/>
                <a:gd name="connsiteY14" fmla="*/ 241935 h 241935"/>
                <a:gd name="connsiteX15" fmla="*/ 25717 w 120015"/>
                <a:gd name="connsiteY15" fmla="*/ 237173 h 241935"/>
                <a:gd name="connsiteX16" fmla="*/ 25717 w 120015"/>
                <a:gd name="connsiteY16" fmla="*/ 103823 h 241935"/>
                <a:gd name="connsiteX17" fmla="*/ 5715 w 120015"/>
                <a:gd name="connsiteY17" fmla="*/ 103823 h 241935"/>
                <a:gd name="connsiteX18" fmla="*/ 0 w 120015"/>
                <a:gd name="connsiteY18" fmla="*/ 99060 h 241935"/>
                <a:gd name="connsiteX19" fmla="*/ 0 w 120015"/>
                <a:gd name="connsiteY19" fmla="*/ 72390 h 241935"/>
                <a:gd name="connsiteX20" fmla="*/ 5715 w 120015"/>
                <a:gd name="connsiteY20" fmla="*/ 67627 h 241935"/>
                <a:gd name="connsiteX21" fmla="*/ 25717 w 120015"/>
                <a:gd name="connsiteY21" fmla="*/ 67627 h 241935"/>
                <a:gd name="connsiteX22" fmla="*/ 25717 w 120015"/>
                <a:gd name="connsiteY22" fmla="*/ 43815 h 241935"/>
                <a:gd name="connsiteX23" fmla="*/ 80010 w 120015"/>
                <a:gd name="connsiteY23" fmla="*/ 0 h 241935"/>
                <a:gd name="connsiteX24" fmla="*/ 115253 w 120015"/>
                <a:gd name="connsiteY24" fmla="*/ 2857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0015" h="241935">
                  <a:moveTo>
                    <a:pt x="115253" y="2857"/>
                  </a:moveTo>
                  <a:cubicBezTo>
                    <a:pt x="119063" y="3810"/>
                    <a:pt x="120015" y="4763"/>
                    <a:pt x="120015" y="8573"/>
                  </a:cubicBezTo>
                  <a:lnTo>
                    <a:pt x="120015" y="34290"/>
                  </a:lnTo>
                  <a:cubicBezTo>
                    <a:pt x="120015" y="38100"/>
                    <a:pt x="118110" y="39052"/>
                    <a:pt x="114300" y="39052"/>
                  </a:cubicBezTo>
                  <a:lnTo>
                    <a:pt x="89535" y="39052"/>
                  </a:lnTo>
                  <a:cubicBezTo>
                    <a:pt x="77153" y="39052"/>
                    <a:pt x="72390" y="40957"/>
                    <a:pt x="72390" y="51435"/>
                  </a:cubicBezTo>
                  <a:lnTo>
                    <a:pt x="72390" y="67627"/>
                  </a:lnTo>
                  <a:lnTo>
                    <a:pt x="110490" y="67627"/>
                  </a:lnTo>
                  <a:cubicBezTo>
                    <a:pt x="114300" y="67627"/>
                    <a:pt x="115253" y="69532"/>
                    <a:pt x="114300" y="73342"/>
                  </a:cubicBezTo>
                  <a:lnTo>
                    <a:pt x="109538" y="99060"/>
                  </a:lnTo>
                  <a:cubicBezTo>
                    <a:pt x="108585" y="101917"/>
                    <a:pt x="106680" y="103823"/>
                    <a:pt x="103822" y="103823"/>
                  </a:cubicBezTo>
                  <a:lnTo>
                    <a:pt x="72390" y="103823"/>
                  </a:lnTo>
                  <a:lnTo>
                    <a:pt x="72390" y="237173"/>
                  </a:lnTo>
                  <a:cubicBezTo>
                    <a:pt x="72390" y="240982"/>
                    <a:pt x="70485" y="241935"/>
                    <a:pt x="67628" y="241935"/>
                  </a:cubicBezTo>
                  <a:lnTo>
                    <a:pt x="30480" y="241935"/>
                  </a:lnTo>
                  <a:cubicBezTo>
                    <a:pt x="27622" y="241935"/>
                    <a:pt x="25717" y="240030"/>
                    <a:pt x="25717" y="237173"/>
                  </a:cubicBezTo>
                  <a:lnTo>
                    <a:pt x="25717" y="103823"/>
                  </a:lnTo>
                  <a:lnTo>
                    <a:pt x="5715" y="103823"/>
                  </a:lnTo>
                  <a:cubicBezTo>
                    <a:pt x="1905" y="103823"/>
                    <a:pt x="0" y="101917"/>
                    <a:pt x="0" y="99060"/>
                  </a:cubicBezTo>
                  <a:lnTo>
                    <a:pt x="0" y="72390"/>
                  </a:lnTo>
                  <a:cubicBezTo>
                    <a:pt x="0" y="69532"/>
                    <a:pt x="1905" y="67627"/>
                    <a:pt x="5715" y="67627"/>
                  </a:cubicBezTo>
                  <a:lnTo>
                    <a:pt x="25717" y="67627"/>
                  </a:lnTo>
                  <a:lnTo>
                    <a:pt x="25717" y="43815"/>
                  </a:lnTo>
                  <a:cubicBezTo>
                    <a:pt x="25717" y="4763"/>
                    <a:pt x="52388" y="0"/>
                    <a:pt x="80010" y="0"/>
                  </a:cubicBezTo>
                  <a:cubicBezTo>
                    <a:pt x="91440" y="0"/>
                    <a:pt x="103822" y="952"/>
                    <a:pt x="115253" y="285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D24B3EB-318C-CBB2-C690-103F7CF17747}"/>
                </a:ext>
              </a:extLst>
            </p:cNvPr>
            <p:cNvSpPr/>
            <p:nvPr/>
          </p:nvSpPr>
          <p:spPr>
            <a:xfrm>
              <a:off x="10828531" y="647592"/>
              <a:ext cx="46606" cy="53223"/>
            </a:xfrm>
            <a:custGeom>
              <a:avLst/>
              <a:gdLst>
                <a:gd name="connsiteX0" fmla="*/ 149542 w 154304"/>
                <a:gd name="connsiteY0" fmla="*/ 0 h 176212"/>
                <a:gd name="connsiteX1" fmla="*/ 154305 w 154304"/>
                <a:gd name="connsiteY1" fmla="*/ 4763 h 176212"/>
                <a:gd name="connsiteX2" fmla="*/ 154305 w 154304"/>
                <a:gd name="connsiteY2" fmla="*/ 164783 h 176212"/>
                <a:gd name="connsiteX3" fmla="*/ 149542 w 154304"/>
                <a:gd name="connsiteY3" fmla="*/ 170498 h 176212"/>
                <a:gd name="connsiteX4" fmla="*/ 75248 w 154304"/>
                <a:gd name="connsiteY4" fmla="*/ 176213 h 176212"/>
                <a:gd name="connsiteX5" fmla="*/ 0 w 154304"/>
                <a:gd name="connsiteY5" fmla="*/ 100965 h 176212"/>
                <a:gd name="connsiteX6" fmla="*/ 0 w 154304"/>
                <a:gd name="connsiteY6" fmla="*/ 4763 h 176212"/>
                <a:gd name="connsiteX7" fmla="*/ 4763 w 154304"/>
                <a:gd name="connsiteY7" fmla="*/ 0 h 176212"/>
                <a:gd name="connsiteX8" fmla="*/ 41910 w 154304"/>
                <a:gd name="connsiteY8" fmla="*/ 0 h 176212"/>
                <a:gd name="connsiteX9" fmla="*/ 46673 w 154304"/>
                <a:gd name="connsiteY9" fmla="*/ 4763 h 176212"/>
                <a:gd name="connsiteX10" fmla="*/ 46673 w 154304"/>
                <a:gd name="connsiteY10" fmla="*/ 88583 h 176212"/>
                <a:gd name="connsiteX11" fmla="*/ 80010 w 154304"/>
                <a:gd name="connsiteY11" fmla="*/ 135255 h 176212"/>
                <a:gd name="connsiteX12" fmla="*/ 107633 w 154304"/>
                <a:gd name="connsiteY12" fmla="*/ 135255 h 176212"/>
                <a:gd name="connsiteX13" fmla="*/ 107633 w 154304"/>
                <a:gd name="connsiteY13" fmla="*/ 4763 h 176212"/>
                <a:gd name="connsiteX14" fmla="*/ 112395 w 154304"/>
                <a:gd name="connsiteY14" fmla="*/ 0 h 176212"/>
                <a:gd name="connsiteX15" fmla="*/ 149542 w 154304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4" h="176212">
                  <a:moveTo>
                    <a:pt x="149542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3" y="169545"/>
                    <a:pt x="149542" y="170498"/>
                  </a:cubicBezTo>
                  <a:cubicBezTo>
                    <a:pt x="128588" y="174308"/>
                    <a:pt x="98108" y="176213"/>
                    <a:pt x="75248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7" y="0"/>
                    <a:pt x="46673" y="1905"/>
                    <a:pt x="46673" y="4763"/>
                  </a:cubicBezTo>
                  <a:lnTo>
                    <a:pt x="46673" y="88583"/>
                  </a:lnTo>
                  <a:cubicBezTo>
                    <a:pt x="46673" y="133350"/>
                    <a:pt x="51435" y="135255"/>
                    <a:pt x="80010" y="135255"/>
                  </a:cubicBezTo>
                  <a:lnTo>
                    <a:pt x="107633" y="135255"/>
                  </a:lnTo>
                  <a:lnTo>
                    <a:pt x="107633" y="4763"/>
                  </a:lnTo>
                  <a:cubicBezTo>
                    <a:pt x="107633" y="1905"/>
                    <a:pt x="109538" y="0"/>
                    <a:pt x="112395" y="0"/>
                  </a:cubicBezTo>
                  <a:lnTo>
                    <a:pt x="149542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2DB4B1A-7BEC-9C3D-7432-D4F3140CCBDB}"/>
                </a:ext>
              </a:extLst>
            </p:cNvPr>
            <p:cNvSpPr/>
            <p:nvPr/>
          </p:nvSpPr>
          <p:spPr>
            <a:xfrm>
              <a:off x="10882330" y="633134"/>
              <a:ext cx="31934" cy="67968"/>
            </a:xfrm>
            <a:custGeom>
              <a:avLst/>
              <a:gdLst>
                <a:gd name="connsiteX0" fmla="*/ 64770 w 105727"/>
                <a:gd name="connsiteY0" fmla="*/ 243 h 225032"/>
                <a:gd name="connsiteX1" fmla="*/ 69533 w 105727"/>
                <a:gd name="connsiteY1" fmla="*/ 5005 h 225032"/>
                <a:gd name="connsiteX2" fmla="*/ 69533 w 105727"/>
                <a:gd name="connsiteY2" fmla="*/ 49773 h 225032"/>
                <a:gd name="connsiteX3" fmla="*/ 98108 w 105727"/>
                <a:gd name="connsiteY3" fmla="*/ 49773 h 225032"/>
                <a:gd name="connsiteX4" fmla="*/ 103823 w 105727"/>
                <a:gd name="connsiteY4" fmla="*/ 54535 h 225032"/>
                <a:gd name="connsiteX5" fmla="*/ 103823 w 105727"/>
                <a:gd name="connsiteY5" fmla="*/ 79300 h 225032"/>
                <a:gd name="connsiteX6" fmla="*/ 98108 w 105727"/>
                <a:gd name="connsiteY6" fmla="*/ 84063 h 225032"/>
                <a:gd name="connsiteX7" fmla="*/ 69533 w 105727"/>
                <a:gd name="connsiteY7" fmla="*/ 84063 h 225032"/>
                <a:gd name="connsiteX8" fmla="*/ 69533 w 105727"/>
                <a:gd name="connsiteY8" fmla="*/ 168835 h 225032"/>
                <a:gd name="connsiteX9" fmla="*/ 87630 w 105727"/>
                <a:gd name="connsiteY9" fmla="*/ 185028 h 225032"/>
                <a:gd name="connsiteX10" fmla="*/ 100013 w 105727"/>
                <a:gd name="connsiteY10" fmla="*/ 185028 h 225032"/>
                <a:gd name="connsiteX11" fmla="*/ 105728 w 105727"/>
                <a:gd name="connsiteY11" fmla="*/ 189790 h 225032"/>
                <a:gd name="connsiteX12" fmla="*/ 105728 w 105727"/>
                <a:gd name="connsiteY12" fmla="*/ 216460 h 225032"/>
                <a:gd name="connsiteX13" fmla="*/ 100965 w 105727"/>
                <a:gd name="connsiteY13" fmla="*/ 222175 h 225032"/>
                <a:gd name="connsiteX14" fmla="*/ 74295 w 105727"/>
                <a:gd name="connsiteY14" fmla="*/ 225033 h 225032"/>
                <a:gd name="connsiteX15" fmla="*/ 22860 w 105727"/>
                <a:gd name="connsiteY15" fmla="*/ 185028 h 225032"/>
                <a:gd name="connsiteX16" fmla="*/ 22860 w 105727"/>
                <a:gd name="connsiteY16" fmla="*/ 83110 h 225032"/>
                <a:gd name="connsiteX17" fmla="*/ 4763 w 105727"/>
                <a:gd name="connsiteY17" fmla="*/ 83110 h 225032"/>
                <a:gd name="connsiteX18" fmla="*/ 0 w 105727"/>
                <a:gd name="connsiteY18" fmla="*/ 78348 h 225032"/>
                <a:gd name="connsiteX19" fmla="*/ 0 w 105727"/>
                <a:gd name="connsiteY19" fmla="*/ 53583 h 225032"/>
                <a:gd name="connsiteX20" fmla="*/ 4763 w 105727"/>
                <a:gd name="connsiteY20" fmla="*/ 48820 h 225032"/>
                <a:gd name="connsiteX21" fmla="*/ 22860 w 105727"/>
                <a:gd name="connsiteY21" fmla="*/ 48820 h 225032"/>
                <a:gd name="connsiteX22" fmla="*/ 22860 w 105727"/>
                <a:gd name="connsiteY22" fmla="*/ 14530 h 225032"/>
                <a:gd name="connsiteX23" fmla="*/ 27623 w 105727"/>
                <a:gd name="connsiteY23" fmla="*/ 9768 h 225032"/>
                <a:gd name="connsiteX24" fmla="*/ 64770 w 105727"/>
                <a:gd name="connsiteY24" fmla="*/ 243 h 22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727" h="225032">
                  <a:moveTo>
                    <a:pt x="64770" y="243"/>
                  </a:moveTo>
                  <a:cubicBezTo>
                    <a:pt x="67628" y="-710"/>
                    <a:pt x="69533" y="1195"/>
                    <a:pt x="69533" y="5005"/>
                  </a:cubicBezTo>
                  <a:lnTo>
                    <a:pt x="69533" y="49773"/>
                  </a:lnTo>
                  <a:lnTo>
                    <a:pt x="98108" y="49773"/>
                  </a:lnTo>
                  <a:cubicBezTo>
                    <a:pt x="101918" y="49773"/>
                    <a:pt x="103823" y="51678"/>
                    <a:pt x="103823" y="54535"/>
                  </a:cubicBezTo>
                  <a:lnTo>
                    <a:pt x="103823" y="79300"/>
                  </a:lnTo>
                  <a:cubicBezTo>
                    <a:pt x="103823" y="82158"/>
                    <a:pt x="101918" y="84063"/>
                    <a:pt x="98108" y="84063"/>
                  </a:cubicBezTo>
                  <a:lnTo>
                    <a:pt x="69533" y="84063"/>
                  </a:lnTo>
                  <a:lnTo>
                    <a:pt x="69533" y="168835"/>
                  </a:lnTo>
                  <a:cubicBezTo>
                    <a:pt x="69533" y="182170"/>
                    <a:pt x="74295" y="185028"/>
                    <a:pt x="87630" y="185028"/>
                  </a:cubicBezTo>
                  <a:lnTo>
                    <a:pt x="100013" y="185028"/>
                  </a:lnTo>
                  <a:cubicBezTo>
                    <a:pt x="103823" y="185028"/>
                    <a:pt x="105728" y="185980"/>
                    <a:pt x="105728" y="189790"/>
                  </a:cubicBezTo>
                  <a:lnTo>
                    <a:pt x="105728" y="216460"/>
                  </a:lnTo>
                  <a:cubicBezTo>
                    <a:pt x="105728" y="220270"/>
                    <a:pt x="103823" y="222175"/>
                    <a:pt x="100965" y="222175"/>
                  </a:cubicBezTo>
                  <a:cubicBezTo>
                    <a:pt x="90488" y="224080"/>
                    <a:pt x="80963" y="225033"/>
                    <a:pt x="74295" y="225033"/>
                  </a:cubicBezTo>
                  <a:cubicBezTo>
                    <a:pt x="47625" y="225033"/>
                    <a:pt x="22860" y="224080"/>
                    <a:pt x="22860" y="185028"/>
                  </a:cubicBezTo>
                  <a:lnTo>
                    <a:pt x="22860" y="83110"/>
                  </a:lnTo>
                  <a:lnTo>
                    <a:pt x="4763" y="83110"/>
                  </a:lnTo>
                  <a:cubicBezTo>
                    <a:pt x="953" y="83110"/>
                    <a:pt x="0" y="81205"/>
                    <a:pt x="0" y="78348"/>
                  </a:cubicBezTo>
                  <a:lnTo>
                    <a:pt x="0" y="53583"/>
                  </a:lnTo>
                  <a:cubicBezTo>
                    <a:pt x="0" y="50725"/>
                    <a:pt x="1905" y="48820"/>
                    <a:pt x="4763" y="48820"/>
                  </a:cubicBezTo>
                  <a:lnTo>
                    <a:pt x="22860" y="48820"/>
                  </a:lnTo>
                  <a:lnTo>
                    <a:pt x="22860" y="14530"/>
                  </a:lnTo>
                  <a:cubicBezTo>
                    <a:pt x="22860" y="11673"/>
                    <a:pt x="23813" y="9768"/>
                    <a:pt x="27623" y="9768"/>
                  </a:cubicBezTo>
                  <a:lnTo>
                    <a:pt x="64770" y="243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5CA060D-5C6C-9C7A-C5E2-84B601E6A409}"/>
                </a:ext>
              </a:extLst>
            </p:cNvPr>
            <p:cNvSpPr/>
            <p:nvPr/>
          </p:nvSpPr>
          <p:spPr>
            <a:xfrm>
              <a:off x="10921456" y="647592"/>
              <a:ext cx="46606" cy="53223"/>
            </a:xfrm>
            <a:custGeom>
              <a:avLst/>
              <a:gdLst>
                <a:gd name="connsiteX0" fmla="*/ 149542 w 154304"/>
                <a:gd name="connsiteY0" fmla="*/ 0 h 176212"/>
                <a:gd name="connsiteX1" fmla="*/ 154305 w 154304"/>
                <a:gd name="connsiteY1" fmla="*/ 4763 h 176212"/>
                <a:gd name="connsiteX2" fmla="*/ 154305 w 154304"/>
                <a:gd name="connsiteY2" fmla="*/ 164783 h 176212"/>
                <a:gd name="connsiteX3" fmla="*/ 149542 w 154304"/>
                <a:gd name="connsiteY3" fmla="*/ 170498 h 176212"/>
                <a:gd name="connsiteX4" fmla="*/ 75247 w 154304"/>
                <a:gd name="connsiteY4" fmla="*/ 176213 h 176212"/>
                <a:gd name="connsiteX5" fmla="*/ 0 w 154304"/>
                <a:gd name="connsiteY5" fmla="*/ 100965 h 176212"/>
                <a:gd name="connsiteX6" fmla="*/ 0 w 154304"/>
                <a:gd name="connsiteY6" fmla="*/ 4763 h 176212"/>
                <a:gd name="connsiteX7" fmla="*/ 4763 w 154304"/>
                <a:gd name="connsiteY7" fmla="*/ 0 h 176212"/>
                <a:gd name="connsiteX8" fmla="*/ 41910 w 154304"/>
                <a:gd name="connsiteY8" fmla="*/ 0 h 176212"/>
                <a:gd name="connsiteX9" fmla="*/ 46672 w 154304"/>
                <a:gd name="connsiteY9" fmla="*/ 4763 h 176212"/>
                <a:gd name="connsiteX10" fmla="*/ 46672 w 154304"/>
                <a:gd name="connsiteY10" fmla="*/ 88583 h 176212"/>
                <a:gd name="connsiteX11" fmla="*/ 80010 w 154304"/>
                <a:gd name="connsiteY11" fmla="*/ 135255 h 176212"/>
                <a:gd name="connsiteX12" fmla="*/ 107633 w 154304"/>
                <a:gd name="connsiteY12" fmla="*/ 135255 h 176212"/>
                <a:gd name="connsiteX13" fmla="*/ 107633 w 154304"/>
                <a:gd name="connsiteY13" fmla="*/ 4763 h 176212"/>
                <a:gd name="connsiteX14" fmla="*/ 112395 w 154304"/>
                <a:gd name="connsiteY14" fmla="*/ 0 h 176212"/>
                <a:gd name="connsiteX15" fmla="*/ 149542 w 154304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4" h="176212">
                  <a:moveTo>
                    <a:pt x="149542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3" y="169545"/>
                    <a:pt x="149542" y="170498"/>
                  </a:cubicBezTo>
                  <a:cubicBezTo>
                    <a:pt x="128588" y="174308"/>
                    <a:pt x="98108" y="176213"/>
                    <a:pt x="75247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7" y="0"/>
                    <a:pt x="46672" y="1905"/>
                    <a:pt x="46672" y="4763"/>
                  </a:cubicBezTo>
                  <a:lnTo>
                    <a:pt x="46672" y="88583"/>
                  </a:lnTo>
                  <a:cubicBezTo>
                    <a:pt x="46672" y="133350"/>
                    <a:pt x="51435" y="135255"/>
                    <a:pt x="80010" y="135255"/>
                  </a:cubicBezTo>
                  <a:lnTo>
                    <a:pt x="107633" y="135255"/>
                  </a:lnTo>
                  <a:lnTo>
                    <a:pt x="107633" y="4763"/>
                  </a:lnTo>
                  <a:cubicBezTo>
                    <a:pt x="107633" y="1905"/>
                    <a:pt x="109538" y="0"/>
                    <a:pt x="112395" y="0"/>
                  </a:cubicBezTo>
                  <a:lnTo>
                    <a:pt x="149542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B3804C1-6A64-90E8-1EDF-6027BF7D456D}"/>
                </a:ext>
              </a:extLst>
            </p:cNvPr>
            <p:cNvSpPr/>
            <p:nvPr/>
          </p:nvSpPr>
          <p:spPr>
            <a:xfrm>
              <a:off x="10978994" y="647305"/>
              <a:ext cx="31071" cy="53223"/>
            </a:xfrm>
            <a:custGeom>
              <a:avLst/>
              <a:gdLst>
                <a:gd name="connsiteX0" fmla="*/ 98108 w 102870"/>
                <a:gd name="connsiteY0" fmla="*/ 2857 h 176212"/>
                <a:gd name="connsiteX1" fmla="*/ 102870 w 102870"/>
                <a:gd name="connsiteY1" fmla="*/ 9525 h 176212"/>
                <a:gd name="connsiteX2" fmla="*/ 102870 w 102870"/>
                <a:gd name="connsiteY2" fmla="*/ 35242 h 176212"/>
                <a:gd name="connsiteX3" fmla="*/ 97155 w 102870"/>
                <a:gd name="connsiteY3" fmla="*/ 40005 h 176212"/>
                <a:gd name="connsiteX4" fmla="*/ 67628 w 102870"/>
                <a:gd name="connsiteY4" fmla="*/ 40005 h 176212"/>
                <a:gd name="connsiteX5" fmla="*/ 45720 w 102870"/>
                <a:gd name="connsiteY5" fmla="*/ 56198 h 176212"/>
                <a:gd name="connsiteX6" fmla="*/ 45720 w 102870"/>
                <a:gd name="connsiteY6" fmla="*/ 171450 h 176212"/>
                <a:gd name="connsiteX7" fmla="*/ 40958 w 102870"/>
                <a:gd name="connsiteY7" fmla="*/ 176213 h 176212"/>
                <a:gd name="connsiteX8" fmla="*/ 4763 w 102870"/>
                <a:gd name="connsiteY8" fmla="*/ 176213 h 176212"/>
                <a:gd name="connsiteX9" fmla="*/ 0 w 102870"/>
                <a:gd name="connsiteY9" fmla="*/ 171450 h 176212"/>
                <a:gd name="connsiteX10" fmla="*/ 0 w 102870"/>
                <a:gd name="connsiteY10" fmla="*/ 43815 h 176212"/>
                <a:gd name="connsiteX11" fmla="*/ 56197 w 102870"/>
                <a:gd name="connsiteY11" fmla="*/ 0 h 176212"/>
                <a:gd name="connsiteX12" fmla="*/ 98108 w 102870"/>
                <a:gd name="connsiteY12" fmla="*/ 285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2870" h="176212">
                  <a:moveTo>
                    <a:pt x="98108" y="2857"/>
                  </a:moveTo>
                  <a:cubicBezTo>
                    <a:pt x="101917" y="3810"/>
                    <a:pt x="102870" y="4763"/>
                    <a:pt x="102870" y="9525"/>
                  </a:cubicBezTo>
                  <a:lnTo>
                    <a:pt x="102870" y="35242"/>
                  </a:lnTo>
                  <a:cubicBezTo>
                    <a:pt x="102870" y="38100"/>
                    <a:pt x="100965" y="40005"/>
                    <a:pt x="97155" y="40005"/>
                  </a:cubicBezTo>
                  <a:lnTo>
                    <a:pt x="67628" y="40005"/>
                  </a:lnTo>
                  <a:cubicBezTo>
                    <a:pt x="51435" y="40005"/>
                    <a:pt x="45720" y="42863"/>
                    <a:pt x="45720" y="56198"/>
                  </a:cubicBezTo>
                  <a:lnTo>
                    <a:pt x="45720" y="171450"/>
                  </a:lnTo>
                  <a:cubicBezTo>
                    <a:pt x="45720" y="175260"/>
                    <a:pt x="43815" y="176213"/>
                    <a:pt x="40958" y="176213"/>
                  </a:cubicBezTo>
                  <a:lnTo>
                    <a:pt x="4763" y="176213"/>
                  </a:lnTo>
                  <a:cubicBezTo>
                    <a:pt x="1905" y="176213"/>
                    <a:pt x="0" y="174307"/>
                    <a:pt x="0" y="171450"/>
                  </a:cubicBezTo>
                  <a:lnTo>
                    <a:pt x="0" y="43815"/>
                  </a:lnTo>
                  <a:cubicBezTo>
                    <a:pt x="0" y="4763"/>
                    <a:pt x="27622" y="0"/>
                    <a:pt x="56197" y="0"/>
                  </a:cubicBezTo>
                  <a:cubicBezTo>
                    <a:pt x="65722" y="0"/>
                    <a:pt x="86678" y="952"/>
                    <a:pt x="98108" y="285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836407-483B-89BF-317A-253EB308548B}"/>
                </a:ext>
              </a:extLst>
            </p:cNvPr>
            <p:cNvSpPr/>
            <p:nvPr/>
          </p:nvSpPr>
          <p:spPr>
            <a:xfrm>
              <a:off x="11015531" y="647581"/>
              <a:ext cx="46318" cy="53521"/>
            </a:xfrm>
            <a:custGeom>
              <a:avLst/>
              <a:gdLst>
                <a:gd name="connsiteX0" fmla="*/ 153353 w 153352"/>
                <a:gd name="connsiteY0" fmla="*/ 85762 h 177201"/>
                <a:gd name="connsiteX1" fmla="*/ 153353 w 153352"/>
                <a:gd name="connsiteY1" fmla="*/ 95287 h 177201"/>
                <a:gd name="connsiteX2" fmla="*/ 143828 w 153352"/>
                <a:gd name="connsiteY2" fmla="*/ 103860 h 177201"/>
                <a:gd name="connsiteX3" fmla="*/ 46673 w 153352"/>
                <a:gd name="connsiteY3" fmla="*/ 103860 h 177201"/>
                <a:gd name="connsiteX4" fmla="*/ 81915 w 153352"/>
                <a:gd name="connsiteY4" fmla="*/ 137197 h 177201"/>
                <a:gd name="connsiteX5" fmla="*/ 137160 w 153352"/>
                <a:gd name="connsiteY5" fmla="*/ 137197 h 177201"/>
                <a:gd name="connsiteX6" fmla="*/ 141923 w 153352"/>
                <a:gd name="connsiteY6" fmla="*/ 141960 h 177201"/>
                <a:gd name="connsiteX7" fmla="*/ 141923 w 153352"/>
                <a:gd name="connsiteY7" fmla="*/ 167677 h 177201"/>
                <a:gd name="connsiteX8" fmla="*/ 137160 w 153352"/>
                <a:gd name="connsiteY8" fmla="*/ 172439 h 177201"/>
                <a:gd name="connsiteX9" fmla="*/ 78105 w 153352"/>
                <a:gd name="connsiteY9" fmla="*/ 177202 h 177201"/>
                <a:gd name="connsiteX10" fmla="*/ 0 w 153352"/>
                <a:gd name="connsiteY10" fmla="*/ 88620 h 177201"/>
                <a:gd name="connsiteX11" fmla="*/ 78105 w 153352"/>
                <a:gd name="connsiteY11" fmla="*/ 37 h 177201"/>
                <a:gd name="connsiteX12" fmla="*/ 153353 w 153352"/>
                <a:gd name="connsiteY12" fmla="*/ 85762 h 177201"/>
                <a:gd name="connsiteX13" fmla="*/ 45720 w 153352"/>
                <a:gd name="connsiteY13" fmla="*/ 73379 h 177201"/>
                <a:gd name="connsiteX14" fmla="*/ 107633 w 153352"/>
                <a:gd name="connsiteY14" fmla="*/ 73379 h 177201"/>
                <a:gd name="connsiteX15" fmla="*/ 77153 w 153352"/>
                <a:gd name="connsiteY15" fmla="*/ 39089 h 177201"/>
                <a:gd name="connsiteX16" fmla="*/ 45720 w 153352"/>
                <a:gd name="connsiteY16" fmla="*/ 73379 h 17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352" h="177201">
                  <a:moveTo>
                    <a:pt x="153353" y="85762"/>
                  </a:moveTo>
                  <a:lnTo>
                    <a:pt x="153353" y="95287"/>
                  </a:lnTo>
                  <a:cubicBezTo>
                    <a:pt x="153353" y="101954"/>
                    <a:pt x="151448" y="103860"/>
                    <a:pt x="143828" y="103860"/>
                  </a:cubicBezTo>
                  <a:lnTo>
                    <a:pt x="46673" y="103860"/>
                  </a:lnTo>
                  <a:cubicBezTo>
                    <a:pt x="47625" y="131482"/>
                    <a:pt x="54292" y="137197"/>
                    <a:pt x="81915" y="137197"/>
                  </a:cubicBezTo>
                  <a:lnTo>
                    <a:pt x="137160" y="137197"/>
                  </a:lnTo>
                  <a:cubicBezTo>
                    <a:pt x="140017" y="137197"/>
                    <a:pt x="141923" y="139102"/>
                    <a:pt x="141923" y="141960"/>
                  </a:cubicBezTo>
                  <a:lnTo>
                    <a:pt x="141923" y="167677"/>
                  </a:lnTo>
                  <a:cubicBezTo>
                    <a:pt x="141923" y="171487"/>
                    <a:pt x="140017" y="172439"/>
                    <a:pt x="137160" y="172439"/>
                  </a:cubicBezTo>
                  <a:cubicBezTo>
                    <a:pt x="120967" y="176250"/>
                    <a:pt x="98108" y="177202"/>
                    <a:pt x="78105" y="177202"/>
                  </a:cubicBezTo>
                  <a:cubicBezTo>
                    <a:pt x="15240" y="177202"/>
                    <a:pt x="0" y="159104"/>
                    <a:pt x="0" y="88620"/>
                  </a:cubicBezTo>
                  <a:cubicBezTo>
                    <a:pt x="0" y="17182"/>
                    <a:pt x="15240" y="37"/>
                    <a:pt x="78105" y="37"/>
                  </a:cubicBezTo>
                  <a:cubicBezTo>
                    <a:pt x="138113" y="-915"/>
                    <a:pt x="153353" y="16229"/>
                    <a:pt x="153353" y="85762"/>
                  </a:cubicBezTo>
                  <a:close/>
                  <a:moveTo>
                    <a:pt x="45720" y="73379"/>
                  </a:moveTo>
                  <a:lnTo>
                    <a:pt x="107633" y="73379"/>
                  </a:lnTo>
                  <a:cubicBezTo>
                    <a:pt x="107633" y="45757"/>
                    <a:pt x="100013" y="39089"/>
                    <a:pt x="77153" y="39089"/>
                  </a:cubicBezTo>
                  <a:cubicBezTo>
                    <a:pt x="54292" y="39089"/>
                    <a:pt x="46673" y="45757"/>
                    <a:pt x="45720" y="73379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56AD073-9C6A-362A-5C86-59B82EBB0B4D}"/>
                </a:ext>
              </a:extLst>
            </p:cNvPr>
            <p:cNvSpPr/>
            <p:nvPr/>
          </p:nvSpPr>
          <p:spPr>
            <a:xfrm>
              <a:off x="11087350" y="649031"/>
              <a:ext cx="72705" cy="51784"/>
            </a:xfrm>
            <a:custGeom>
              <a:avLst/>
              <a:gdLst>
                <a:gd name="connsiteX0" fmla="*/ 236563 w 240716"/>
                <a:gd name="connsiteY0" fmla="*/ 0 h 171450"/>
                <a:gd name="connsiteX1" fmla="*/ 240373 w 240716"/>
                <a:gd name="connsiteY1" fmla="*/ 4763 h 171450"/>
                <a:gd name="connsiteX2" fmla="*/ 212751 w 240716"/>
                <a:gd name="connsiteY2" fmla="*/ 136208 h 171450"/>
                <a:gd name="connsiteX3" fmla="*/ 176556 w 240716"/>
                <a:gd name="connsiteY3" fmla="*/ 171450 h 171450"/>
                <a:gd name="connsiteX4" fmla="*/ 140361 w 240716"/>
                <a:gd name="connsiteY4" fmla="*/ 136208 h 171450"/>
                <a:gd name="connsiteX5" fmla="*/ 120358 w 240716"/>
                <a:gd name="connsiteY5" fmla="*/ 49530 h 171450"/>
                <a:gd name="connsiteX6" fmla="*/ 100356 w 240716"/>
                <a:gd name="connsiteY6" fmla="*/ 136208 h 171450"/>
                <a:gd name="connsiteX7" fmla="*/ 64161 w 240716"/>
                <a:gd name="connsiteY7" fmla="*/ 171450 h 171450"/>
                <a:gd name="connsiteX8" fmla="*/ 27966 w 240716"/>
                <a:gd name="connsiteY8" fmla="*/ 136208 h 171450"/>
                <a:gd name="connsiteX9" fmla="*/ 344 w 240716"/>
                <a:gd name="connsiteY9" fmla="*/ 4763 h 171450"/>
                <a:gd name="connsiteX10" fmla="*/ 4154 w 240716"/>
                <a:gd name="connsiteY10" fmla="*/ 0 h 171450"/>
                <a:gd name="connsiteX11" fmla="*/ 27013 w 240716"/>
                <a:gd name="connsiteY11" fmla="*/ 0 h 171450"/>
                <a:gd name="connsiteX12" fmla="*/ 30823 w 240716"/>
                <a:gd name="connsiteY12" fmla="*/ 4763 h 171450"/>
                <a:gd name="connsiteX13" fmla="*/ 56541 w 240716"/>
                <a:gd name="connsiteY13" fmla="*/ 132398 h 171450"/>
                <a:gd name="connsiteX14" fmla="*/ 65113 w 240716"/>
                <a:gd name="connsiteY14" fmla="*/ 143827 h 171450"/>
                <a:gd name="connsiteX15" fmla="*/ 73686 w 240716"/>
                <a:gd name="connsiteY15" fmla="*/ 132398 h 171450"/>
                <a:gd name="connsiteX16" fmla="*/ 103213 w 240716"/>
                <a:gd name="connsiteY16" fmla="*/ 9525 h 171450"/>
                <a:gd name="connsiteX17" fmla="*/ 107976 w 240716"/>
                <a:gd name="connsiteY17" fmla="*/ 4763 h 171450"/>
                <a:gd name="connsiteX18" fmla="*/ 133694 w 240716"/>
                <a:gd name="connsiteY18" fmla="*/ 4763 h 171450"/>
                <a:gd name="connsiteX19" fmla="*/ 138456 w 240716"/>
                <a:gd name="connsiteY19" fmla="*/ 9525 h 171450"/>
                <a:gd name="connsiteX20" fmla="*/ 168936 w 240716"/>
                <a:gd name="connsiteY20" fmla="*/ 132398 h 171450"/>
                <a:gd name="connsiteX21" fmla="*/ 177508 w 240716"/>
                <a:gd name="connsiteY21" fmla="*/ 143827 h 171450"/>
                <a:gd name="connsiteX22" fmla="*/ 186081 w 240716"/>
                <a:gd name="connsiteY22" fmla="*/ 132398 h 171450"/>
                <a:gd name="connsiteX23" fmla="*/ 211798 w 240716"/>
                <a:gd name="connsiteY23" fmla="*/ 4763 h 171450"/>
                <a:gd name="connsiteX24" fmla="*/ 215608 w 240716"/>
                <a:gd name="connsiteY24" fmla="*/ 0 h 171450"/>
                <a:gd name="connsiteX25" fmla="*/ 236563 w 240716"/>
                <a:gd name="connsiteY25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0716" h="171450">
                  <a:moveTo>
                    <a:pt x="236563" y="0"/>
                  </a:moveTo>
                  <a:cubicBezTo>
                    <a:pt x="240373" y="0"/>
                    <a:pt x="241326" y="952"/>
                    <a:pt x="240373" y="4763"/>
                  </a:cubicBezTo>
                  <a:lnTo>
                    <a:pt x="212751" y="136208"/>
                  </a:lnTo>
                  <a:cubicBezTo>
                    <a:pt x="206083" y="166688"/>
                    <a:pt x="201321" y="171450"/>
                    <a:pt x="176556" y="171450"/>
                  </a:cubicBezTo>
                  <a:cubicBezTo>
                    <a:pt x="148933" y="171450"/>
                    <a:pt x="147981" y="167640"/>
                    <a:pt x="140361" y="136208"/>
                  </a:cubicBezTo>
                  <a:lnTo>
                    <a:pt x="120358" y="49530"/>
                  </a:lnTo>
                  <a:lnTo>
                    <a:pt x="100356" y="136208"/>
                  </a:lnTo>
                  <a:cubicBezTo>
                    <a:pt x="92736" y="167640"/>
                    <a:pt x="91783" y="171450"/>
                    <a:pt x="64161" y="171450"/>
                  </a:cubicBezTo>
                  <a:cubicBezTo>
                    <a:pt x="39396" y="171450"/>
                    <a:pt x="34633" y="166688"/>
                    <a:pt x="27966" y="136208"/>
                  </a:cubicBezTo>
                  <a:lnTo>
                    <a:pt x="344" y="4763"/>
                  </a:lnTo>
                  <a:cubicBezTo>
                    <a:pt x="-609" y="952"/>
                    <a:pt x="344" y="0"/>
                    <a:pt x="4154" y="0"/>
                  </a:cubicBezTo>
                  <a:lnTo>
                    <a:pt x="27013" y="0"/>
                  </a:lnTo>
                  <a:cubicBezTo>
                    <a:pt x="28919" y="0"/>
                    <a:pt x="29871" y="952"/>
                    <a:pt x="30823" y="4763"/>
                  </a:cubicBezTo>
                  <a:lnTo>
                    <a:pt x="56541" y="132398"/>
                  </a:lnTo>
                  <a:cubicBezTo>
                    <a:pt x="59398" y="142875"/>
                    <a:pt x="61304" y="143827"/>
                    <a:pt x="65113" y="143827"/>
                  </a:cubicBezTo>
                  <a:cubicBezTo>
                    <a:pt x="70829" y="143827"/>
                    <a:pt x="70829" y="142875"/>
                    <a:pt x="73686" y="132398"/>
                  </a:cubicBezTo>
                  <a:lnTo>
                    <a:pt x="103213" y="9525"/>
                  </a:lnTo>
                  <a:cubicBezTo>
                    <a:pt x="104166" y="5715"/>
                    <a:pt x="105119" y="4763"/>
                    <a:pt x="107976" y="4763"/>
                  </a:cubicBezTo>
                  <a:lnTo>
                    <a:pt x="133694" y="4763"/>
                  </a:lnTo>
                  <a:cubicBezTo>
                    <a:pt x="136551" y="4763"/>
                    <a:pt x="137504" y="5715"/>
                    <a:pt x="138456" y="9525"/>
                  </a:cubicBezTo>
                  <a:lnTo>
                    <a:pt x="168936" y="132398"/>
                  </a:lnTo>
                  <a:cubicBezTo>
                    <a:pt x="171794" y="142875"/>
                    <a:pt x="171794" y="143827"/>
                    <a:pt x="177508" y="143827"/>
                  </a:cubicBezTo>
                  <a:cubicBezTo>
                    <a:pt x="181319" y="143827"/>
                    <a:pt x="183223" y="142875"/>
                    <a:pt x="186081" y="132398"/>
                  </a:cubicBezTo>
                  <a:lnTo>
                    <a:pt x="211798" y="4763"/>
                  </a:lnTo>
                  <a:cubicBezTo>
                    <a:pt x="212751" y="952"/>
                    <a:pt x="213704" y="0"/>
                    <a:pt x="215608" y="0"/>
                  </a:cubicBezTo>
                  <a:lnTo>
                    <a:pt x="23656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7C9AB82-DA5E-6F16-EF06-A4198E7090B3}"/>
                </a:ext>
              </a:extLst>
            </p:cNvPr>
            <p:cNvSpPr/>
            <p:nvPr/>
          </p:nvSpPr>
          <p:spPr>
            <a:xfrm>
              <a:off x="11167719" y="648168"/>
              <a:ext cx="42578" cy="52360"/>
            </a:xfrm>
            <a:custGeom>
              <a:avLst/>
              <a:gdLst>
                <a:gd name="connsiteX0" fmla="*/ 140970 w 140969"/>
                <a:gd name="connsiteY0" fmla="*/ 82868 h 173355"/>
                <a:gd name="connsiteX1" fmla="*/ 140970 w 140969"/>
                <a:gd name="connsiteY1" fmla="*/ 91440 h 173355"/>
                <a:gd name="connsiteX2" fmla="*/ 129540 w 140969"/>
                <a:gd name="connsiteY2" fmla="*/ 100013 h 173355"/>
                <a:gd name="connsiteX3" fmla="*/ 30480 w 140969"/>
                <a:gd name="connsiteY3" fmla="*/ 100013 h 173355"/>
                <a:gd name="connsiteX4" fmla="*/ 71438 w 140969"/>
                <a:gd name="connsiteY4" fmla="*/ 147638 h 173355"/>
                <a:gd name="connsiteX5" fmla="*/ 122872 w 140969"/>
                <a:gd name="connsiteY5" fmla="*/ 147638 h 173355"/>
                <a:gd name="connsiteX6" fmla="*/ 127635 w 140969"/>
                <a:gd name="connsiteY6" fmla="*/ 152400 h 173355"/>
                <a:gd name="connsiteX7" fmla="*/ 127635 w 140969"/>
                <a:gd name="connsiteY7" fmla="*/ 165735 h 173355"/>
                <a:gd name="connsiteX8" fmla="*/ 122872 w 140969"/>
                <a:gd name="connsiteY8" fmla="*/ 170498 h 173355"/>
                <a:gd name="connsiteX9" fmla="*/ 70485 w 140969"/>
                <a:gd name="connsiteY9" fmla="*/ 173355 h 173355"/>
                <a:gd name="connsiteX10" fmla="*/ 0 w 140969"/>
                <a:gd name="connsiteY10" fmla="*/ 86678 h 173355"/>
                <a:gd name="connsiteX11" fmla="*/ 70485 w 140969"/>
                <a:gd name="connsiteY11" fmla="*/ 0 h 173355"/>
                <a:gd name="connsiteX12" fmla="*/ 140970 w 140969"/>
                <a:gd name="connsiteY12" fmla="*/ 82868 h 173355"/>
                <a:gd name="connsiteX13" fmla="*/ 30480 w 140969"/>
                <a:gd name="connsiteY13" fmla="*/ 76200 h 173355"/>
                <a:gd name="connsiteX14" fmla="*/ 111442 w 140969"/>
                <a:gd name="connsiteY14" fmla="*/ 76200 h 173355"/>
                <a:gd name="connsiteX15" fmla="*/ 72390 w 140969"/>
                <a:gd name="connsiteY15" fmla="*/ 26670 h 173355"/>
                <a:gd name="connsiteX16" fmla="*/ 30480 w 140969"/>
                <a:gd name="connsiteY16" fmla="*/ 76200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969" h="173355">
                  <a:moveTo>
                    <a:pt x="140970" y="82868"/>
                  </a:moveTo>
                  <a:lnTo>
                    <a:pt x="140970" y="91440"/>
                  </a:lnTo>
                  <a:cubicBezTo>
                    <a:pt x="140970" y="98108"/>
                    <a:pt x="139065" y="100013"/>
                    <a:pt x="129540" y="100013"/>
                  </a:cubicBezTo>
                  <a:lnTo>
                    <a:pt x="30480" y="100013"/>
                  </a:lnTo>
                  <a:cubicBezTo>
                    <a:pt x="31432" y="138113"/>
                    <a:pt x="38100" y="147638"/>
                    <a:pt x="71438" y="147638"/>
                  </a:cubicBezTo>
                  <a:lnTo>
                    <a:pt x="122872" y="147638"/>
                  </a:lnTo>
                  <a:cubicBezTo>
                    <a:pt x="125730" y="147638"/>
                    <a:pt x="127635" y="149543"/>
                    <a:pt x="127635" y="152400"/>
                  </a:cubicBezTo>
                  <a:lnTo>
                    <a:pt x="127635" y="165735"/>
                  </a:lnTo>
                  <a:cubicBezTo>
                    <a:pt x="127635" y="168593"/>
                    <a:pt x="125730" y="170498"/>
                    <a:pt x="122872" y="170498"/>
                  </a:cubicBezTo>
                  <a:cubicBezTo>
                    <a:pt x="106680" y="172403"/>
                    <a:pt x="89535" y="173355"/>
                    <a:pt x="70485" y="173355"/>
                  </a:cubicBezTo>
                  <a:cubicBezTo>
                    <a:pt x="12382" y="173355"/>
                    <a:pt x="0" y="156210"/>
                    <a:pt x="0" y="86678"/>
                  </a:cubicBezTo>
                  <a:cubicBezTo>
                    <a:pt x="0" y="17145"/>
                    <a:pt x="12382" y="0"/>
                    <a:pt x="70485" y="0"/>
                  </a:cubicBezTo>
                  <a:cubicBezTo>
                    <a:pt x="126682" y="953"/>
                    <a:pt x="140017" y="17145"/>
                    <a:pt x="140970" y="82868"/>
                  </a:cubicBezTo>
                  <a:close/>
                  <a:moveTo>
                    <a:pt x="30480" y="76200"/>
                  </a:moveTo>
                  <a:lnTo>
                    <a:pt x="111442" y="76200"/>
                  </a:lnTo>
                  <a:cubicBezTo>
                    <a:pt x="110490" y="37148"/>
                    <a:pt x="103822" y="26670"/>
                    <a:pt x="72390" y="26670"/>
                  </a:cubicBezTo>
                  <a:cubicBezTo>
                    <a:pt x="38100" y="26670"/>
                    <a:pt x="31432" y="37148"/>
                    <a:pt x="30480" y="762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08164A-2ADD-289E-A2FE-C5A4C028C1B0}"/>
                </a:ext>
              </a:extLst>
            </p:cNvPr>
            <p:cNvSpPr/>
            <p:nvPr/>
          </p:nvSpPr>
          <p:spPr>
            <a:xfrm>
              <a:off x="11240217" y="648630"/>
              <a:ext cx="37687" cy="52472"/>
            </a:xfrm>
            <a:custGeom>
              <a:avLst/>
              <a:gdLst>
                <a:gd name="connsiteX0" fmla="*/ 120015 w 124777"/>
                <a:gd name="connsiteY0" fmla="*/ 2279 h 173728"/>
                <a:gd name="connsiteX1" fmla="*/ 124778 w 124777"/>
                <a:gd name="connsiteY1" fmla="*/ 7994 h 173728"/>
                <a:gd name="connsiteX2" fmla="*/ 124778 w 124777"/>
                <a:gd name="connsiteY2" fmla="*/ 21329 h 173728"/>
                <a:gd name="connsiteX3" fmla="*/ 120015 w 124777"/>
                <a:gd name="connsiteY3" fmla="*/ 26091 h 173728"/>
                <a:gd name="connsiteX4" fmla="*/ 73343 w 124777"/>
                <a:gd name="connsiteY4" fmla="*/ 26091 h 173728"/>
                <a:gd name="connsiteX5" fmla="*/ 31433 w 124777"/>
                <a:gd name="connsiteY5" fmla="*/ 87051 h 173728"/>
                <a:gd name="connsiteX6" fmla="*/ 73343 w 124777"/>
                <a:gd name="connsiteY6" fmla="*/ 147059 h 173728"/>
                <a:gd name="connsiteX7" fmla="*/ 120015 w 124777"/>
                <a:gd name="connsiteY7" fmla="*/ 147059 h 173728"/>
                <a:gd name="connsiteX8" fmla="*/ 124778 w 124777"/>
                <a:gd name="connsiteY8" fmla="*/ 151821 h 173728"/>
                <a:gd name="connsiteX9" fmla="*/ 124778 w 124777"/>
                <a:gd name="connsiteY9" fmla="*/ 165156 h 173728"/>
                <a:gd name="connsiteX10" fmla="*/ 120015 w 124777"/>
                <a:gd name="connsiteY10" fmla="*/ 170871 h 173728"/>
                <a:gd name="connsiteX11" fmla="*/ 72390 w 124777"/>
                <a:gd name="connsiteY11" fmla="*/ 173729 h 173728"/>
                <a:gd name="connsiteX12" fmla="*/ 0 w 124777"/>
                <a:gd name="connsiteY12" fmla="*/ 87051 h 173728"/>
                <a:gd name="connsiteX13" fmla="*/ 72390 w 124777"/>
                <a:gd name="connsiteY13" fmla="*/ 374 h 173728"/>
                <a:gd name="connsiteX14" fmla="*/ 120015 w 124777"/>
                <a:gd name="connsiteY14" fmla="*/ 2279 h 17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4777" h="173728">
                  <a:moveTo>
                    <a:pt x="120015" y="2279"/>
                  </a:moveTo>
                  <a:cubicBezTo>
                    <a:pt x="122873" y="2279"/>
                    <a:pt x="124778" y="4184"/>
                    <a:pt x="124778" y="7994"/>
                  </a:cubicBezTo>
                  <a:lnTo>
                    <a:pt x="124778" y="21329"/>
                  </a:lnTo>
                  <a:cubicBezTo>
                    <a:pt x="124778" y="24186"/>
                    <a:pt x="122873" y="26091"/>
                    <a:pt x="120015" y="26091"/>
                  </a:cubicBezTo>
                  <a:lnTo>
                    <a:pt x="73343" y="26091"/>
                  </a:lnTo>
                  <a:cubicBezTo>
                    <a:pt x="36195" y="26091"/>
                    <a:pt x="31433" y="38474"/>
                    <a:pt x="31433" y="87051"/>
                  </a:cubicBezTo>
                  <a:cubicBezTo>
                    <a:pt x="31433" y="135629"/>
                    <a:pt x="36195" y="147059"/>
                    <a:pt x="73343" y="147059"/>
                  </a:cubicBezTo>
                  <a:lnTo>
                    <a:pt x="120015" y="147059"/>
                  </a:lnTo>
                  <a:cubicBezTo>
                    <a:pt x="122873" y="147059"/>
                    <a:pt x="124778" y="148964"/>
                    <a:pt x="124778" y="151821"/>
                  </a:cubicBezTo>
                  <a:lnTo>
                    <a:pt x="124778" y="165156"/>
                  </a:lnTo>
                  <a:cubicBezTo>
                    <a:pt x="124778" y="168014"/>
                    <a:pt x="122873" y="169919"/>
                    <a:pt x="120015" y="170871"/>
                  </a:cubicBezTo>
                  <a:cubicBezTo>
                    <a:pt x="103823" y="172776"/>
                    <a:pt x="85725" y="173729"/>
                    <a:pt x="72390" y="173729"/>
                  </a:cubicBezTo>
                  <a:cubicBezTo>
                    <a:pt x="12383" y="173729"/>
                    <a:pt x="0" y="156584"/>
                    <a:pt x="0" y="87051"/>
                  </a:cubicBezTo>
                  <a:cubicBezTo>
                    <a:pt x="0" y="17519"/>
                    <a:pt x="11430" y="374"/>
                    <a:pt x="72390" y="374"/>
                  </a:cubicBezTo>
                  <a:cubicBezTo>
                    <a:pt x="85725" y="-579"/>
                    <a:pt x="103823" y="374"/>
                    <a:pt x="120015" y="227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64E2DE5-FBDE-7C34-D4C1-FE88D7E5C554}"/>
                </a:ext>
              </a:extLst>
            </p:cNvPr>
            <p:cNvSpPr/>
            <p:nvPr/>
          </p:nvSpPr>
          <p:spPr>
            <a:xfrm>
              <a:off x="11284522" y="648455"/>
              <a:ext cx="40564" cy="52072"/>
            </a:xfrm>
            <a:custGeom>
              <a:avLst/>
              <a:gdLst>
                <a:gd name="connsiteX0" fmla="*/ 134302 w 134302"/>
                <a:gd name="connsiteY0" fmla="*/ 48577 h 172402"/>
                <a:gd name="connsiteX1" fmla="*/ 134302 w 134302"/>
                <a:gd name="connsiteY1" fmla="*/ 157163 h 172402"/>
                <a:gd name="connsiteX2" fmla="*/ 128588 w 134302"/>
                <a:gd name="connsiteY2" fmla="*/ 165735 h 172402"/>
                <a:gd name="connsiteX3" fmla="*/ 60007 w 134302"/>
                <a:gd name="connsiteY3" fmla="*/ 172402 h 172402"/>
                <a:gd name="connsiteX4" fmla="*/ 0 w 134302"/>
                <a:gd name="connsiteY4" fmla="*/ 121920 h 172402"/>
                <a:gd name="connsiteX5" fmla="*/ 55245 w 134302"/>
                <a:gd name="connsiteY5" fmla="*/ 74295 h 172402"/>
                <a:gd name="connsiteX6" fmla="*/ 105727 w 134302"/>
                <a:gd name="connsiteY6" fmla="*/ 74295 h 172402"/>
                <a:gd name="connsiteX7" fmla="*/ 105727 w 134302"/>
                <a:gd name="connsiteY7" fmla="*/ 53340 h 172402"/>
                <a:gd name="connsiteX8" fmla="*/ 65722 w 134302"/>
                <a:gd name="connsiteY8" fmla="*/ 25717 h 172402"/>
                <a:gd name="connsiteX9" fmla="*/ 19050 w 134302"/>
                <a:gd name="connsiteY9" fmla="*/ 25717 h 172402"/>
                <a:gd name="connsiteX10" fmla="*/ 14288 w 134302"/>
                <a:gd name="connsiteY10" fmla="*/ 20955 h 172402"/>
                <a:gd name="connsiteX11" fmla="*/ 14288 w 134302"/>
                <a:gd name="connsiteY11" fmla="*/ 8572 h 172402"/>
                <a:gd name="connsiteX12" fmla="*/ 19050 w 134302"/>
                <a:gd name="connsiteY12" fmla="*/ 3810 h 172402"/>
                <a:gd name="connsiteX13" fmla="*/ 65722 w 134302"/>
                <a:gd name="connsiteY13" fmla="*/ 0 h 172402"/>
                <a:gd name="connsiteX14" fmla="*/ 134302 w 134302"/>
                <a:gd name="connsiteY14" fmla="*/ 48577 h 172402"/>
                <a:gd name="connsiteX15" fmla="*/ 54292 w 134302"/>
                <a:gd name="connsiteY15" fmla="*/ 99060 h 172402"/>
                <a:gd name="connsiteX16" fmla="*/ 28575 w 134302"/>
                <a:gd name="connsiteY16" fmla="*/ 121920 h 172402"/>
                <a:gd name="connsiteX17" fmla="*/ 64770 w 134302"/>
                <a:gd name="connsiteY17" fmla="*/ 146685 h 172402"/>
                <a:gd name="connsiteX18" fmla="*/ 104775 w 134302"/>
                <a:gd name="connsiteY18" fmla="*/ 142875 h 172402"/>
                <a:gd name="connsiteX19" fmla="*/ 104775 w 134302"/>
                <a:gd name="connsiteY19" fmla="*/ 98107 h 172402"/>
                <a:gd name="connsiteX20" fmla="*/ 54292 w 134302"/>
                <a:gd name="connsiteY20" fmla="*/ 98107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302" h="172402">
                  <a:moveTo>
                    <a:pt x="134302" y="48577"/>
                  </a:moveTo>
                  <a:lnTo>
                    <a:pt x="134302" y="157163"/>
                  </a:lnTo>
                  <a:cubicBezTo>
                    <a:pt x="134302" y="160020"/>
                    <a:pt x="134302" y="163830"/>
                    <a:pt x="128588" y="165735"/>
                  </a:cubicBezTo>
                  <a:cubicBezTo>
                    <a:pt x="118110" y="169545"/>
                    <a:pt x="90488" y="172402"/>
                    <a:pt x="60007" y="172402"/>
                  </a:cubicBezTo>
                  <a:cubicBezTo>
                    <a:pt x="19050" y="172402"/>
                    <a:pt x="0" y="163830"/>
                    <a:pt x="0" y="121920"/>
                  </a:cubicBezTo>
                  <a:cubicBezTo>
                    <a:pt x="0" y="84772"/>
                    <a:pt x="20002" y="74295"/>
                    <a:pt x="55245" y="74295"/>
                  </a:cubicBezTo>
                  <a:lnTo>
                    <a:pt x="105727" y="74295"/>
                  </a:lnTo>
                  <a:lnTo>
                    <a:pt x="105727" y="53340"/>
                  </a:lnTo>
                  <a:cubicBezTo>
                    <a:pt x="105727" y="34290"/>
                    <a:pt x="94297" y="25717"/>
                    <a:pt x="65722" y="25717"/>
                  </a:cubicBezTo>
                  <a:lnTo>
                    <a:pt x="19050" y="25717"/>
                  </a:lnTo>
                  <a:cubicBezTo>
                    <a:pt x="15240" y="25717"/>
                    <a:pt x="14288" y="24765"/>
                    <a:pt x="14288" y="20955"/>
                  </a:cubicBezTo>
                  <a:lnTo>
                    <a:pt x="14288" y="8572"/>
                  </a:lnTo>
                  <a:cubicBezTo>
                    <a:pt x="14288" y="4763"/>
                    <a:pt x="15240" y="3810"/>
                    <a:pt x="19050" y="3810"/>
                  </a:cubicBezTo>
                  <a:cubicBezTo>
                    <a:pt x="37147" y="952"/>
                    <a:pt x="53340" y="0"/>
                    <a:pt x="65722" y="0"/>
                  </a:cubicBezTo>
                  <a:cubicBezTo>
                    <a:pt x="112395" y="0"/>
                    <a:pt x="134302" y="15240"/>
                    <a:pt x="134302" y="48577"/>
                  </a:cubicBezTo>
                  <a:close/>
                  <a:moveTo>
                    <a:pt x="54292" y="99060"/>
                  </a:moveTo>
                  <a:cubicBezTo>
                    <a:pt x="37147" y="99060"/>
                    <a:pt x="28575" y="104775"/>
                    <a:pt x="28575" y="121920"/>
                  </a:cubicBezTo>
                  <a:cubicBezTo>
                    <a:pt x="28575" y="142875"/>
                    <a:pt x="39052" y="146685"/>
                    <a:pt x="64770" y="146685"/>
                  </a:cubicBezTo>
                  <a:cubicBezTo>
                    <a:pt x="74295" y="146685"/>
                    <a:pt x="92392" y="145732"/>
                    <a:pt x="104775" y="142875"/>
                  </a:cubicBezTo>
                  <a:lnTo>
                    <a:pt x="104775" y="98107"/>
                  </a:lnTo>
                  <a:lnTo>
                    <a:pt x="54292" y="9810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203ADEC-60ED-B788-7705-3B1887F9C88E}"/>
                </a:ext>
              </a:extLst>
            </p:cNvPr>
            <p:cNvSpPr/>
            <p:nvPr/>
          </p:nvSpPr>
          <p:spPr>
            <a:xfrm>
              <a:off x="11337169" y="648719"/>
              <a:ext cx="43154" cy="51521"/>
            </a:xfrm>
            <a:custGeom>
              <a:avLst/>
              <a:gdLst>
                <a:gd name="connsiteX0" fmla="*/ 142875 w 142875"/>
                <a:gd name="connsiteY0" fmla="*/ 71517 h 170577"/>
                <a:gd name="connsiteX1" fmla="*/ 142875 w 142875"/>
                <a:gd name="connsiteY1" fmla="*/ 165815 h 170577"/>
                <a:gd name="connsiteX2" fmla="*/ 137160 w 142875"/>
                <a:gd name="connsiteY2" fmla="*/ 170577 h 170577"/>
                <a:gd name="connsiteX3" fmla="*/ 117157 w 142875"/>
                <a:gd name="connsiteY3" fmla="*/ 170577 h 170577"/>
                <a:gd name="connsiteX4" fmla="*/ 112395 w 142875"/>
                <a:gd name="connsiteY4" fmla="*/ 165815 h 170577"/>
                <a:gd name="connsiteX5" fmla="*/ 112395 w 142875"/>
                <a:gd name="connsiteY5" fmla="*/ 74375 h 170577"/>
                <a:gd name="connsiteX6" fmla="*/ 73343 w 142875"/>
                <a:gd name="connsiteY6" fmla="*/ 24845 h 170577"/>
                <a:gd name="connsiteX7" fmla="*/ 30480 w 142875"/>
                <a:gd name="connsiteY7" fmla="*/ 24845 h 170577"/>
                <a:gd name="connsiteX8" fmla="*/ 30480 w 142875"/>
                <a:gd name="connsiteY8" fmla="*/ 165815 h 170577"/>
                <a:gd name="connsiteX9" fmla="*/ 25718 w 142875"/>
                <a:gd name="connsiteY9" fmla="*/ 170577 h 170577"/>
                <a:gd name="connsiteX10" fmla="*/ 4763 w 142875"/>
                <a:gd name="connsiteY10" fmla="*/ 170577 h 170577"/>
                <a:gd name="connsiteX11" fmla="*/ 0 w 142875"/>
                <a:gd name="connsiteY11" fmla="*/ 165815 h 170577"/>
                <a:gd name="connsiteX12" fmla="*/ 0 w 142875"/>
                <a:gd name="connsiteY12" fmla="*/ 9605 h 170577"/>
                <a:gd name="connsiteX13" fmla="*/ 4763 w 142875"/>
                <a:gd name="connsiteY13" fmla="*/ 4842 h 170577"/>
                <a:gd name="connsiteX14" fmla="*/ 69532 w 142875"/>
                <a:gd name="connsiteY14" fmla="*/ 80 h 170577"/>
                <a:gd name="connsiteX15" fmla="*/ 142875 w 142875"/>
                <a:gd name="connsiteY15" fmla="*/ 71517 h 17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875" h="170577">
                  <a:moveTo>
                    <a:pt x="142875" y="71517"/>
                  </a:moveTo>
                  <a:lnTo>
                    <a:pt x="142875" y="165815"/>
                  </a:lnTo>
                  <a:cubicBezTo>
                    <a:pt x="142875" y="168672"/>
                    <a:pt x="140970" y="170577"/>
                    <a:pt x="137160" y="170577"/>
                  </a:cubicBezTo>
                  <a:lnTo>
                    <a:pt x="117157" y="170577"/>
                  </a:lnTo>
                  <a:cubicBezTo>
                    <a:pt x="114300" y="170577"/>
                    <a:pt x="112395" y="168672"/>
                    <a:pt x="112395" y="165815"/>
                  </a:cubicBezTo>
                  <a:lnTo>
                    <a:pt x="112395" y="74375"/>
                  </a:lnTo>
                  <a:cubicBezTo>
                    <a:pt x="112395" y="26750"/>
                    <a:pt x="102870" y="24845"/>
                    <a:pt x="73343" y="24845"/>
                  </a:cubicBezTo>
                  <a:lnTo>
                    <a:pt x="30480" y="24845"/>
                  </a:lnTo>
                  <a:lnTo>
                    <a:pt x="30480" y="165815"/>
                  </a:lnTo>
                  <a:cubicBezTo>
                    <a:pt x="30480" y="168672"/>
                    <a:pt x="28575" y="170577"/>
                    <a:pt x="25718" y="170577"/>
                  </a:cubicBezTo>
                  <a:lnTo>
                    <a:pt x="4763" y="170577"/>
                  </a:lnTo>
                  <a:cubicBezTo>
                    <a:pt x="1905" y="170577"/>
                    <a:pt x="0" y="168672"/>
                    <a:pt x="0" y="165815"/>
                  </a:cubicBezTo>
                  <a:lnTo>
                    <a:pt x="0" y="9605"/>
                  </a:lnTo>
                  <a:cubicBezTo>
                    <a:pt x="0" y="5795"/>
                    <a:pt x="1905" y="4842"/>
                    <a:pt x="4763" y="4842"/>
                  </a:cubicBezTo>
                  <a:cubicBezTo>
                    <a:pt x="28575" y="80"/>
                    <a:pt x="54293" y="80"/>
                    <a:pt x="69532" y="80"/>
                  </a:cubicBezTo>
                  <a:cubicBezTo>
                    <a:pt x="125730" y="-873"/>
                    <a:pt x="142875" y="5795"/>
                    <a:pt x="142875" y="7151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F708E52-79B9-E681-C771-80DA4892BC89}"/>
                </a:ext>
              </a:extLst>
            </p:cNvPr>
            <p:cNvSpPr/>
            <p:nvPr/>
          </p:nvSpPr>
          <p:spPr>
            <a:xfrm>
              <a:off x="11411106" y="648455"/>
              <a:ext cx="40564" cy="52072"/>
            </a:xfrm>
            <a:custGeom>
              <a:avLst/>
              <a:gdLst>
                <a:gd name="connsiteX0" fmla="*/ 134302 w 134302"/>
                <a:gd name="connsiteY0" fmla="*/ 48577 h 172402"/>
                <a:gd name="connsiteX1" fmla="*/ 134302 w 134302"/>
                <a:gd name="connsiteY1" fmla="*/ 157163 h 172402"/>
                <a:gd name="connsiteX2" fmla="*/ 128588 w 134302"/>
                <a:gd name="connsiteY2" fmla="*/ 165735 h 172402"/>
                <a:gd name="connsiteX3" fmla="*/ 60007 w 134302"/>
                <a:gd name="connsiteY3" fmla="*/ 172402 h 172402"/>
                <a:gd name="connsiteX4" fmla="*/ 0 w 134302"/>
                <a:gd name="connsiteY4" fmla="*/ 121920 h 172402"/>
                <a:gd name="connsiteX5" fmla="*/ 55245 w 134302"/>
                <a:gd name="connsiteY5" fmla="*/ 74295 h 172402"/>
                <a:gd name="connsiteX6" fmla="*/ 105727 w 134302"/>
                <a:gd name="connsiteY6" fmla="*/ 74295 h 172402"/>
                <a:gd name="connsiteX7" fmla="*/ 105727 w 134302"/>
                <a:gd name="connsiteY7" fmla="*/ 53340 h 172402"/>
                <a:gd name="connsiteX8" fmla="*/ 65722 w 134302"/>
                <a:gd name="connsiteY8" fmla="*/ 25717 h 172402"/>
                <a:gd name="connsiteX9" fmla="*/ 19050 w 134302"/>
                <a:gd name="connsiteY9" fmla="*/ 25717 h 172402"/>
                <a:gd name="connsiteX10" fmla="*/ 14288 w 134302"/>
                <a:gd name="connsiteY10" fmla="*/ 20955 h 172402"/>
                <a:gd name="connsiteX11" fmla="*/ 14288 w 134302"/>
                <a:gd name="connsiteY11" fmla="*/ 8572 h 172402"/>
                <a:gd name="connsiteX12" fmla="*/ 19050 w 134302"/>
                <a:gd name="connsiteY12" fmla="*/ 3810 h 172402"/>
                <a:gd name="connsiteX13" fmla="*/ 65722 w 134302"/>
                <a:gd name="connsiteY13" fmla="*/ 0 h 172402"/>
                <a:gd name="connsiteX14" fmla="*/ 134302 w 134302"/>
                <a:gd name="connsiteY14" fmla="*/ 48577 h 172402"/>
                <a:gd name="connsiteX15" fmla="*/ 54292 w 134302"/>
                <a:gd name="connsiteY15" fmla="*/ 99060 h 172402"/>
                <a:gd name="connsiteX16" fmla="*/ 28575 w 134302"/>
                <a:gd name="connsiteY16" fmla="*/ 121920 h 172402"/>
                <a:gd name="connsiteX17" fmla="*/ 64770 w 134302"/>
                <a:gd name="connsiteY17" fmla="*/ 146685 h 172402"/>
                <a:gd name="connsiteX18" fmla="*/ 104775 w 134302"/>
                <a:gd name="connsiteY18" fmla="*/ 142875 h 172402"/>
                <a:gd name="connsiteX19" fmla="*/ 104775 w 134302"/>
                <a:gd name="connsiteY19" fmla="*/ 98107 h 172402"/>
                <a:gd name="connsiteX20" fmla="*/ 54292 w 134302"/>
                <a:gd name="connsiteY20" fmla="*/ 98107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302" h="172402">
                  <a:moveTo>
                    <a:pt x="134302" y="48577"/>
                  </a:moveTo>
                  <a:lnTo>
                    <a:pt x="134302" y="157163"/>
                  </a:lnTo>
                  <a:cubicBezTo>
                    <a:pt x="134302" y="160020"/>
                    <a:pt x="134302" y="163830"/>
                    <a:pt x="128588" y="165735"/>
                  </a:cubicBezTo>
                  <a:cubicBezTo>
                    <a:pt x="118110" y="169545"/>
                    <a:pt x="90488" y="172402"/>
                    <a:pt x="60007" y="172402"/>
                  </a:cubicBezTo>
                  <a:cubicBezTo>
                    <a:pt x="19050" y="172402"/>
                    <a:pt x="0" y="163830"/>
                    <a:pt x="0" y="121920"/>
                  </a:cubicBezTo>
                  <a:cubicBezTo>
                    <a:pt x="0" y="84772"/>
                    <a:pt x="20002" y="74295"/>
                    <a:pt x="55245" y="74295"/>
                  </a:cubicBezTo>
                  <a:lnTo>
                    <a:pt x="105727" y="74295"/>
                  </a:lnTo>
                  <a:lnTo>
                    <a:pt x="105727" y="53340"/>
                  </a:lnTo>
                  <a:cubicBezTo>
                    <a:pt x="105727" y="34290"/>
                    <a:pt x="94297" y="25717"/>
                    <a:pt x="65722" y="25717"/>
                  </a:cubicBezTo>
                  <a:lnTo>
                    <a:pt x="19050" y="25717"/>
                  </a:lnTo>
                  <a:cubicBezTo>
                    <a:pt x="15240" y="25717"/>
                    <a:pt x="14288" y="24765"/>
                    <a:pt x="14288" y="20955"/>
                  </a:cubicBezTo>
                  <a:lnTo>
                    <a:pt x="14288" y="8572"/>
                  </a:lnTo>
                  <a:cubicBezTo>
                    <a:pt x="14288" y="4763"/>
                    <a:pt x="15240" y="3810"/>
                    <a:pt x="19050" y="3810"/>
                  </a:cubicBezTo>
                  <a:cubicBezTo>
                    <a:pt x="37147" y="952"/>
                    <a:pt x="53340" y="0"/>
                    <a:pt x="65722" y="0"/>
                  </a:cubicBezTo>
                  <a:cubicBezTo>
                    <a:pt x="112395" y="0"/>
                    <a:pt x="134302" y="15240"/>
                    <a:pt x="134302" y="48577"/>
                  </a:cubicBezTo>
                  <a:close/>
                  <a:moveTo>
                    <a:pt x="54292" y="99060"/>
                  </a:moveTo>
                  <a:cubicBezTo>
                    <a:pt x="37147" y="99060"/>
                    <a:pt x="28575" y="104775"/>
                    <a:pt x="28575" y="121920"/>
                  </a:cubicBezTo>
                  <a:cubicBezTo>
                    <a:pt x="28575" y="142875"/>
                    <a:pt x="39052" y="146685"/>
                    <a:pt x="64770" y="146685"/>
                  </a:cubicBezTo>
                  <a:cubicBezTo>
                    <a:pt x="74295" y="146685"/>
                    <a:pt x="92392" y="145732"/>
                    <a:pt x="104775" y="142875"/>
                  </a:cubicBezTo>
                  <a:lnTo>
                    <a:pt x="104775" y="98107"/>
                  </a:lnTo>
                  <a:lnTo>
                    <a:pt x="54292" y="9810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4863F2B-4B1D-F707-8EFA-A1A042E85588}"/>
                </a:ext>
              </a:extLst>
            </p:cNvPr>
            <p:cNvSpPr/>
            <p:nvPr/>
          </p:nvSpPr>
          <p:spPr>
            <a:xfrm>
              <a:off x="11464041" y="629180"/>
              <a:ext cx="9206" cy="71060"/>
            </a:xfrm>
            <a:custGeom>
              <a:avLst/>
              <a:gdLst>
                <a:gd name="connsiteX0" fmla="*/ 25717 w 30479"/>
                <a:gd name="connsiteY0" fmla="*/ 0 h 235267"/>
                <a:gd name="connsiteX1" fmla="*/ 30480 w 30479"/>
                <a:gd name="connsiteY1" fmla="*/ 4763 h 235267"/>
                <a:gd name="connsiteX2" fmla="*/ 30480 w 30479"/>
                <a:gd name="connsiteY2" fmla="*/ 230505 h 235267"/>
                <a:gd name="connsiteX3" fmla="*/ 25717 w 30479"/>
                <a:gd name="connsiteY3" fmla="*/ 235268 h 235267"/>
                <a:gd name="connsiteX4" fmla="*/ 4763 w 30479"/>
                <a:gd name="connsiteY4" fmla="*/ 235268 h 235267"/>
                <a:gd name="connsiteX5" fmla="*/ 0 w 30479"/>
                <a:gd name="connsiteY5" fmla="*/ 230505 h 235267"/>
                <a:gd name="connsiteX6" fmla="*/ 0 w 30479"/>
                <a:gd name="connsiteY6" fmla="*/ 4763 h 235267"/>
                <a:gd name="connsiteX7" fmla="*/ 4763 w 30479"/>
                <a:gd name="connsiteY7" fmla="*/ 0 h 235267"/>
                <a:gd name="connsiteX8" fmla="*/ 25717 w 30479"/>
                <a:gd name="connsiteY8" fmla="*/ 0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79" h="235267">
                  <a:moveTo>
                    <a:pt x="25717" y="0"/>
                  </a:moveTo>
                  <a:cubicBezTo>
                    <a:pt x="28575" y="0"/>
                    <a:pt x="30480" y="1905"/>
                    <a:pt x="30480" y="4763"/>
                  </a:cubicBezTo>
                  <a:lnTo>
                    <a:pt x="30480" y="230505"/>
                  </a:lnTo>
                  <a:cubicBezTo>
                    <a:pt x="30480" y="233363"/>
                    <a:pt x="28575" y="235268"/>
                    <a:pt x="25717" y="235268"/>
                  </a:cubicBezTo>
                  <a:lnTo>
                    <a:pt x="4763" y="235268"/>
                  </a:lnTo>
                  <a:cubicBezTo>
                    <a:pt x="1905" y="235268"/>
                    <a:pt x="0" y="233363"/>
                    <a:pt x="0" y="23050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25717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D88F5DC-3F96-29CE-F65C-3DFA23AC3C49}"/>
                </a:ext>
              </a:extLst>
            </p:cNvPr>
            <p:cNvSpPr/>
            <p:nvPr/>
          </p:nvSpPr>
          <p:spPr>
            <a:xfrm>
              <a:off x="11485906" y="629180"/>
              <a:ext cx="9206" cy="71060"/>
            </a:xfrm>
            <a:custGeom>
              <a:avLst/>
              <a:gdLst>
                <a:gd name="connsiteX0" fmla="*/ 25717 w 30479"/>
                <a:gd name="connsiteY0" fmla="*/ 0 h 235267"/>
                <a:gd name="connsiteX1" fmla="*/ 30480 w 30479"/>
                <a:gd name="connsiteY1" fmla="*/ 4763 h 235267"/>
                <a:gd name="connsiteX2" fmla="*/ 30480 w 30479"/>
                <a:gd name="connsiteY2" fmla="*/ 230505 h 235267"/>
                <a:gd name="connsiteX3" fmla="*/ 25717 w 30479"/>
                <a:gd name="connsiteY3" fmla="*/ 235268 h 235267"/>
                <a:gd name="connsiteX4" fmla="*/ 4763 w 30479"/>
                <a:gd name="connsiteY4" fmla="*/ 235268 h 235267"/>
                <a:gd name="connsiteX5" fmla="*/ 0 w 30479"/>
                <a:gd name="connsiteY5" fmla="*/ 230505 h 235267"/>
                <a:gd name="connsiteX6" fmla="*/ 0 w 30479"/>
                <a:gd name="connsiteY6" fmla="*/ 4763 h 235267"/>
                <a:gd name="connsiteX7" fmla="*/ 4763 w 30479"/>
                <a:gd name="connsiteY7" fmla="*/ 0 h 235267"/>
                <a:gd name="connsiteX8" fmla="*/ 25717 w 30479"/>
                <a:gd name="connsiteY8" fmla="*/ 0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79" h="235267">
                  <a:moveTo>
                    <a:pt x="25717" y="0"/>
                  </a:moveTo>
                  <a:cubicBezTo>
                    <a:pt x="28575" y="0"/>
                    <a:pt x="30480" y="1905"/>
                    <a:pt x="30480" y="4763"/>
                  </a:cubicBezTo>
                  <a:lnTo>
                    <a:pt x="30480" y="230505"/>
                  </a:lnTo>
                  <a:cubicBezTo>
                    <a:pt x="30480" y="233363"/>
                    <a:pt x="28575" y="235268"/>
                    <a:pt x="25717" y="235268"/>
                  </a:cubicBezTo>
                  <a:lnTo>
                    <a:pt x="4763" y="235268"/>
                  </a:lnTo>
                  <a:cubicBezTo>
                    <a:pt x="1905" y="235268"/>
                    <a:pt x="0" y="233363"/>
                    <a:pt x="0" y="23050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25717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A59A0F-290F-16C6-83D5-04798F0BF4D7}"/>
                </a:ext>
              </a:extLst>
            </p:cNvPr>
            <p:cNvSpPr/>
            <p:nvPr/>
          </p:nvSpPr>
          <p:spPr>
            <a:xfrm>
              <a:off x="11525607" y="634571"/>
              <a:ext cx="27618" cy="66531"/>
            </a:xfrm>
            <a:custGeom>
              <a:avLst/>
              <a:gdLst>
                <a:gd name="connsiteX0" fmla="*/ 45720 w 91440"/>
                <a:gd name="connsiteY0" fmla="*/ 248 h 220275"/>
                <a:gd name="connsiteX1" fmla="*/ 51435 w 91440"/>
                <a:gd name="connsiteY1" fmla="*/ 4058 h 220275"/>
                <a:gd name="connsiteX2" fmla="*/ 51435 w 91440"/>
                <a:gd name="connsiteY2" fmla="*/ 47873 h 220275"/>
                <a:gd name="connsiteX3" fmla="*/ 83820 w 91440"/>
                <a:gd name="connsiteY3" fmla="*/ 47873 h 220275"/>
                <a:gd name="connsiteX4" fmla="*/ 88582 w 91440"/>
                <a:gd name="connsiteY4" fmla="*/ 52635 h 220275"/>
                <a:gd name="connsiteX5" fmla="*/ 88582 w 91440"/>
                <a:gd name="connsiteY5" fmla="*/ 66923 h 220275"/>
                <a:gd name="connsiteX6" fmla="*/ 83820 w 91440"/>
                <a:gd name="connsiteY6" fmla="*/ 71685 h 220275"/>
                <a:gd name="connsiteX7" fmla="*/ 51435 w 91440"/>
                <a:gd name="connsiteY7" fmla="*/ 71685 h 220275"/>
                <a:gd name="connsiteX8" fmla="*/ 51435 w 91440"/>
                <a:gd name="connsiteY8" fmla="*/ 176460 h 220275"/>
                <a:gd name="connsiteX9" fmla="*/ 71438 w 91440"/>
                <a:gd name="connsiteY9" fmla="*/ 193605 h 220275"/>
                <a:gd name="connsiteX10" fmla="*/ 86678 w 91440"/>
                <a:gd name="connsiteY10" fmla="*/ 193605 h 220275"/>
                <a:gd name="connsiteX11" fmla="*/ 91440 w 91440"/>
                <a:gd name="connsiteY11" fmla="*/ 198368 h 220275"/>
                <a:gd name="connsiteX12" fmla="*/ 91440 w 91440"/>
                <a:gd name="connsiteY12" fmla="*/ 213608 h 220275"/>
                <a:gd name="connsiteX13" fmla="*/ 86678 w 91440"/>
                <a:gd name="connsiteY13" fmla="*/ 218370 h 220275"/>
                <a:gd name="connsiteX14" fmla="*/ 69532 w 91440"/>
                <a:gd name="connsiteY14" fmla="*/ 220275 h 220275"/>
                <a:gd name="connsiteX15" fmla="*/ 21907 w 91440"/>
                <a:gd name="connsiteY15" fmla="*/ 185033 h 220275"/>
                <a:gd name="connsiteX16" fmla="*/ 21907 w 91440"/>
                <a:gd name="connsiteY16" fmla="*/ 71685 h 220275"/>
                <a:gd name="connsiteX17" fmla="*/ 4763 w 91440"/>
                <a:gd name="connsiteY17" fmla="*/ 71685 h 220275"/>
                <a:gd name="connsiteX18" fmla="*/ 0 w 91440"/>
                <a:gd name="connsiteY18" fmla="*/ 66923 h 220275"/>
                <a:gd name="connsiteX19" fmla="*/ 0 w 91440"/>
                <a:gd name="connsiteY19" fmla="*/ 52635 h 220275"/>
                <a:gd name="connsiteX20" fmla="*/ 4763 w 91440"/>
                <a:gd name="connsiteY20" fmla="*/ 47873 h 220275"/>
                <a:gd name="connsiteX21" fmla="*/ 21907 w 91440"/>
                <a:gd name="connsiteY21" fmla="*/ 47873 h 220275"/>
                <a:gd name="connsiteX22" fmla="*/ 21907 w 91440"/>
                <a:gd name="connsiteY22" fmla="*/ 10725 h 220275"/>
                <a:gd name="connsiteX23" fmla="*/ 25718 w 91440"/>
                <a:gd name="connsiteY23" fmla="*/ 5963 h 220275"/>
                <a:gd name="connsiteX24" fmla="*/ 45720 w 91440"/>
                <a:gd name="connsiteY24" fmla="*/ 248 h 2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1440" h="220275">
                  <a:moveTo>
                    <a:pt x="45720" y="248"/>
                  </a:moveTo>
                  <a:cubicBezTo>
                    <a:pt x="49530" y="-705"/>
                    <a:pt x="51435" y="1200"/>
                    <a:pt x="51435" y="4058"/>
                  </a:cubicBezTo>
                  <a:lnTo>
                    <a:pt x="51435" y="47873"/>
                  </a:lnTo>
                  <a:lnTo>
                    <a:pt x="83820" y="47873"/>
                  </a:lnTo>
                  <a:cubicBezTo>
                    <a:pt x="87630" y="47873"/>
                    <a:pt x="88582" y="49778"/>
                    <a:pt x="88582" y="52635"/>
                  </a:cubicBezTo>
                  <a:lnTo>
                    <a:pt x="88582" y="66923"/>
                  </a:lnTo>
                  <a:cubicBezTo>
                    <a:pt x="88582" y="69780"/>
                    <a:pt x="86678" y="71685"/>
                    <a:pt x="83820" y="71685"/>
                  </a:cubicBezTo>
                  <a:lnTo>
                    <a:pt x="51435" y="71685"/>
                  </a:lnTo>
                  <a:lnTo>
                    <a:pt x="51435" y="176460"/>
                  </a:lnTo>
                  <a:cubicBezTo>
                    <a:pt x="51435" y="189795"/>
                    <a:pt x="55245" y="193605"/>
                    <a:pt x="71438" y="193605"/>
                  </a:cubicBezTo>
                  <a:lnTo>
                    <a:pt x="86678" y="193605"/>
                  </a:lnTo>
                  <a:cubicBezTo>
                    <a:pt x="90488" y="193605"/>
                    <a:pt x="91440" y="194558"/>
                    <a:pt x="91440" y="198368"/>
                  </a:cubicBezTo>
                  <a:lnTo>
                    <a:pt x="91440" y="213608"/>
                  </a:lnTo>
                  <a:cubicBezTo>
                    <a:pt x="91440" y="216465"/>
                    <a:pt x="89535" y="218370"/>
                    <a:pt x="86678" y="218370"/>
                  </a:cubicBezTo>
                  <a:cubicBezTo>
                    <a:pt x="80010" y="220275"/>
                    <a:pt x="72390" y="220275"/>
                    <a:pt x="69532" y="220275"/>
                  </a:cubicBezTo>
                  <a:cubicBezTo>
                    <a:pt x="47625" y="220275"/>
                    <a:pt x="21907" y="220275"/>
                    <a:pt x="21907" y="185033"/>
                  </a:cubicBezTo>
                  <a:lnTo>
                    <a:pt x="21907" y="71685"/>
                  </a:lnTo>
                  <a:lnTo>
                    <a:pt x="4763" y="71685"/>
                  </a:lnTo>
                  <a:cubicBezTo>
                    <a:pt x="1905" y="71685"/>
                    <a:pt x="0" y="69780"/>
                    <a:pt x="0" y="66923"/>
                  </a:cubicBezTo>
                  <a:lnTo>
                    <a:pt x="0" y="52635"/>
                  </a:lnTo>
                  <a:cubicBezTo>
                    <a:pt x="0" y="49778"/>
                    <a:pt x="1905" y="47873"/>
                    <a:pt x="4763" y="47873"/>
                  </a:cubicBezTo>
                  <a:lnTo>
                    <a:pt x="21907" y="47873"/>
                  </a:lnTo>
                  <a:lnTo>
                    <a:pt x="21907" y="10725"/>
                  </a:lnTo>
                  <a:cubicBezTo>
                    <a:pt x="21907" y="7868"/>
                    <a:pt x="22860" y="5963"/>
                    <a:pt x="25718" y="5963"/>
                  </a:cubicBezTo>
                  <a:lnTo>
                    <a:pt x="45720" y="2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B7ACD51-F036-3BAC-E68B-6B12E6EC8D80}"/>
                </a:ext>
              </a:extLst>
            </p:cNvPr>
            <p:cNvSpPr/>
            <p:nvPr/>
          </p:nvSpPr>
          <p:spPr>
            <a:xfrm>
              <a:off x="11561568" y="648455"/>
              <a:ext cx="26468" cy="52360"/>
            </a:xfrm>
            <a:custGeom>
              <a:avLst/>
              <a:gdLst>
                <a:gd name="connsiteX0" fmla="*/ 82868 w 87630"/>
                <a:gd name="connsiteY0" fmla="*/ 3810 h 173354"/>
                <a:gd name="connsiteX1" fmla="*/ 87630 w 87630"/>
                <a:gd name="connsiteY1" fmla="*/ 9525 h 173354"/>
                <a:gd name="connsiteX2" fmla="*/ 87630 w 87630"/>
                <a:gd name="connsiteY2" fmla="*/ 22860 h 173354"/>
                <a:gd name="connsiteX3" fmla="*/ 82868 w 87630"/>
                <a:gd name="connsiteY3" fmla="*/ 27622 h 173354"/>
                <a:gd name="connsiteX4" fmla="*/ 56197 w 87630"/>
                <a:gd name="connsiteY4" fmla="*/ 27622 h 173354"/>
                <a:gd name="connsiteX5" fmla="*/ 29528 w 87630"/>
                <a:gd name="connsiteY5" fmla="*/ 44767 h 173354"/>
                <a:gd name="connsiteX6" fmla="*/ 29528 w 87630"/>
                <a:gd name="connsiteY6" fmla="*/ 168592 h 173354"/>
                <a:gd name="connsiteX7" fmla="*/ 24765 w 87630"/>
                <a:gd name="connsiteY7" fmla="*/ 173355 h 173354"/>
                <a:gd name="connsiteX8" fmla="*/ 4763 w 87630"/>
                <a:gd name="connsiteY8" fmla="*/ 173355 h 173354"/>
                <a:gd name="connsiteX9" fmla="*/ 0 w 87630"/>
                <a:gd name="connsiteY9" fmla="*/ 168592 h 173354"/>
                <a:gd name="connsiteX10" fmla="*/ 0 w 87630"/>
                <a:gd name="connsiteY10" fmla="*/ 36195 h 173354"/>
                <a:gd name="connsiteX11" fmla="*/ 49530 w 87630"/>
                <a:gd name="connsiteY11" fmla="*/ 0 h 173354"/>
                <a:gd name="connsiteX12" fmla="*/ 82868 w 87630"/>
                <a:gd name="connsiteY12" fmla="*/ 3810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630" h="173354">
                  <a:moveTo>
                    <a:pt x="82868" y="3810"/>
                  </a:moveTo>
                  <a:cubicBezTo>
                    <a:pt x="85725" y="4763"/>
                    <a:pt x="87630" y="5715"/>
                    <a:pt x="87630" y="9525"/>
                  </a:cubicBezTo>
                  <a:lnTo>
                    <a:pt x="87630" y="22860"/>
                  </a:lnTo>
                  <a:cubicBezTo>
                    <a:pt x="87630" y="25717"/>
                    <a:pt x="85725" y="27622"/>
                    <a:pt x="82868" y="27622"/>
                  </a:cubicBezTo>
                  <a:lnTo>
                    <a:pt x="56197" y="27622"/>
                  </a:lnTo>
                  <a:cubicBezTo>
                    <a:pt x="34290" y="27622"/>
                    <a:pt x="29528" y="31432"/>
                    <a:pt x="29528" y="44767"/>
                  </a:cubicBezTo>
                  <a:lnTo>
                    <a:pt x="29528" y="168592"/>
                  </a:lnTo>
                  <a:cubicBezTo>
                    <a:pt x="29528" y="171450"/>
                    <a:pt x="27622" y="173355"/>
                    <a:pt x="24765" y="173355"/>
                  </a:cubicBezTo>
                  <a:lnTo>
                    <a:pt x="4763" y="173355"/>
                  </a:lnTo>
                  <a:cubicBezTo>
                    <a:pt x="1905" y="173355"/>
                    <a:pt x="0" y="171450"/>
                    <a:pt x="0" y="168592"/>
                  </a:cubicBezTo>
                  <a:lnTo>
                    <a:pt x="0" y="36195"/>
                  </a:lnTo>
                  <a:cubicBezTo>
                    <a:pt x="0" y="952"/>
                    <a:pt x="31432" y="0"/>
                    <a:pt x="49530" y="0"/>
                  </a:cubicBezTo>
                  <a:cubicBezTo>
                    <a:pt x="55245" y="0"/>
                    <a:pt x="77153" y="952"/>
                    <a:pt x="82868" y="38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23E8E82-EA64-F04C-5C08-339AAB1A935A}"/>
                </a:ext>
              </a:extLst>
            </p:cNvPr>
            <p:cNvSpPr/>
            <p:nvPr/>
          </p:nvSpPr>
          <p:spPr>
            <a:xfrm>
              <a:off x="11595228" y="648743"/>
              <a:ext cx="42866" cy="52072"/>
            </a:xfrm>
            <a:custGeom>
              <a:avLst/>
              <a:gdLst>
                <a:gd name="connsiteX0" fmla="*/ 137160 w 141922"/>
                <a:gd name="connsiteY0" fmla="*/ 952 h 172402"/>
                <a:gd name="connsiteX1" fmla="*/ 141922 w 141922"/>
                <a:gd name="connsiteY1" fmla="*/ 5715 h 172402"/>
                <a:gd name="connsiteX2" fmla="*/ 141922 w 141922"/>
                <a:gd name="connsiteY2" fmla="*/ 162877 h 172402"/>
                <a:gd name="connsiteX3" fmla="*/ 137160 w 141922"/>
                <a:gd name="connsiteY3" fmla="*/ 167640 h 172402"/>
                <a:gd name="connsiteX4" fmla="*/ 72390 w 141922"/>
                <a:gd name="connsiteY4" fmla="*/ 172402 h 172402"/>
                <a:gd name="connsiteX5" fmla="*/ 0 w 141922"/>
                <a:gd name="connsiteY5" fmla="*/ 99060 h 172402"/>
                <a:gd name="connsiteX6" fmla="*/ 0 w 141922"/>
                <a:gd name="connsiteY6" fmla="*/ 4763 h 172402"/>
                <a:gd name="connsiteX7" fmla="*/ 5715 w 141922"/>
                <a:gd name="connsiteY7" fmla="*/ 0 h 172402"/>
                <a:gd name="connsiteX8" fmla="*/ 25717 w 141922"/>
                <a:gd name="connsiteY8" fmla="*/ 0 h 172402"/>
                <a:gd name="connsiteX9" fmla="*/ 30480 w 141922"/>
                <a:gd name="connsiteY9" fmla="*/ 4763 h 172402"/>
                <a:gd name="connsiteX10" fmla="*/ 30480 w 141922"/>
                <a:gd name="connsiteY10" fmla="*/ 96202 h 172402"/>
                <a:gd name="connsiteX11" fmla="*/ 69532 w 141922"/>
                <a:gd name="connsiteY11" fmla="*/ 145732 h 172402"/>
                <a:gd name="connsiteX12" fmla="*/ 112395 w 141922"/>
                <a:gd name="connsiteY12" fmla="*/ 145732 h 172402"/>
                <a:gd name="connsiteX13" fmla="*/ 112395 w 141922"/>
                <a:gd name="connsiteY13" fmla="*/ 5715 h 172402"/>
                <a:gd name="connsiteX14" fmla="*/ 117157 w 141922"/>
                <a:gd name="connsiteY14" fmla="*/ 952 h 172402"/>
                <a:gd name="connsiteX15" fmla="*/ 137160 w 141922"/>
                <a:gd name="connsiteY15" fmla="*/ 952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1922" h="172402">
                  <a:moveTo>
                    <a:pt x="137160" y="952"/>
                  </a:moveTo>
                  <a:cubicBezTo>
                    <a:pt x="140017" y="952"/>
                    <a:pt x="141922" y="2857"/>
                    <a:pt x="141922" y="5715"/>
                  </a:cubicBezTo>
                  <a:lnTo>
                    <a:pt x="141922" y="162877"/>
                  </a:lnTo>
                  <a:cubicBezTo>
                    <a:pt x="141922" y="166688"/>
                    <a:pt x="140017" y="166688"/>
                    <a:pt x="137160" y="167640"/>
                  </a:cubicBezTo>
                  <a:cubicBezTo>
                    <a:pt x="112395" y="172402"/>
                    <a:pt x="86677" y="172402"/>
                    <a:pt x="72390" y="172402"/>
                  </a:cubicBezTo>
                  <a:cubicBezTo>
                    <a:pt x="17145" y="172402"/>
                    <a:pt x="0" y="164782"/>
                    <a:pt x="0" y="99060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5715" y="0"/>
                  </a:cubicBezTo>
                  <a:lnTo>
                    <a:pt x="25717" y="0"/>
                  </a:lnTo>
                  <a:cubicBezTo>
                    <a:pt x="28575" y="0"/>
                    <a:pt x="30480" y="1905"/>
                    <a:pt x="30480" y="4763"/>
                  </a:cubicBezTo>
                  <a:lnTo>
                    <a:pt x="30480" y="96202"/>
                  </a:lnTo>
                  <a:cubicBezTo>
                    <a:pt x="30480" y="143827"/>
                    <a:pt x="40005" y="145732"/>
                    <a:pt x="69532" y="145732"/>
                  </a:cubicBezTo>
                  <a:lnTo>
                    <a:pt x="112395" y="145732"/>
                  </a:lnTo>
                  <a:lnTo>
                    <a:pt x="112395" y="5715"/>
                  </a:lnTo>
                  <a:cubicBezTo>
                    <a:pt x="112395" y="2857"/>
                    <a:pt x="114300" y="952"/>
                    <a:pt x="117157" y="952"/>
                  </a:cubicBezTo>
                  <a:lnTo>
                    <a:pt x="137160" y="952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DDFFF5D-729D-535D-7CD9-EC1F5553D403}"/>
                </a:ext>
              </a:extLst>
            </p:cNvPr>
            <p:cNvSpPr/>
            <p:nvPr/>
          </p:nvSpPr>
          <p:spPr>
            <a:xfrm>
              <a:off x="11648451" y="648168"/>
              <a:ext cx="37687" cy="52647"/>
            </a:xfrm>
            <a:custGeom>
              <a:avLst/>
              <a:gdLst>
                <a:gd name="connsiteX0" fmla="*/ 114300 w 124777"/>
                <a:gd name="connsiteY0" fmla="*/ 3810 h 174307"/>
                <a:gd name="connsiteX1" fmla="*/ 119063 w 124777"/>
                <a:gd name="connsiteY1" fmla="*/ 8573 h 174307"/>
                <a:gd name="connsiteX2" fmla="*/ 119063 w 124777"/>
                <a:gd name="connsiteY2" fmla="*/ 21908 h 174307"/>
                <a:gd name="connsiteX3" fmla="*/ 114300 w 124777"/>
                <a:gd name="connsiteY3" fmla="*/ 26670 h 174307"/>
                <a:gd name="connsiteX4" fmla="*/ 56197 w 124777"/>
                <a:gd name="connsiteY4" fmla="*/ 26670 h 174307"/>
                <a:gd name="connsiteX5" fmla="*/ 33338 w 124777"/>
                <a:gd name="connsiteY5" fmla="*/ 42863 h 174307"/>
                <a:gd name="connsiteX6" fmla="*/ 33338 w 124777"/>
                <a:gd name="connsiteY6" fmla="*/ 46673 h 174307"/>
                <a:gd name="connsiteX7" fmla="*/ 52388 w 124777"/>
                <a:gd name="connsiteY7" fmla="*/ 68580 h 174307"/>
                <a:gd name="connsiteX8" fmla="*/ 93345 w 124777"/>
                <a:gd name="connsiteY8" fmla="*/ 84773 h 174307"/>
                <a:gd name="connsiteX9" fmla="*/ 124777 w 124777"/>
                <a:gd name="connsiteY9" fmla="*/ 128588 h 174307"/>
                <a:gd name="connsiteX10" fmla="*/ 124777 w 124777"/>
                <a:gd name="connsiteY10" fmla="*/ 132398 h 174307"/>
                <a:gd name="connsiteX11" fmla="*/ 61913 w 124777"/>
                <a:gd name="connsiteY11" fmla="*/ 174308 h 174307"/>
                <a:gd name="connsiteX12" fmla="*/ 4763 w 124777"/>
                <a:gd name="connsiteY12" fmla="*/ 171450 h 174307"/>
                <a:gd name="connsiteX13" fmla="*/ 0 w 124777"/>
                <a:gd name="connsiteY13" fmla="*/ 166688 h 174307"/>
                <a:gd name="connsiteX14" fmla="*/ 0 w 124777"/>
                <a:gd name="connsiteY14" fmla="*/ 153353 h 174307"/>
                <a:gd name="connsiteX15" fmla="*/ 4763 w 124777"/>
                <a:gd name="connsiteY15" fmla="*/ 148590 h 174307"/>
                <a:gd name="connsiteX16" fmla="*/ 61913 w 124777"/>
                <a:gd name="connsiteY16" fmla="*/ 148590 h 174307"/>
                <a:gd name="connsiteX17" fmla="*/ 94297 w 124777"/>
                <a:gd name="connsiteY17" fmla="*/ 132398 h 174307"/>
                <a:gd name="connsiteX18" fmla="*/ 94297 w 124777"/>
                <a:gd name="connsiteY18" fmla="*/ 128588 h 174307"/>
                <a:gd name="connsiteX19" fmla="*/ 76200 w 124777"/>
                <a:gd name="connsiteY19" fmla="*/ 107633 h 174307"/>
                <a:gd name="connsiteX20" fmla="*/ 32385 w 124777"/>
                <a:gd name="connsiteY20" fmla="*/ 90488 h 174307"/>
                <a:gd name="connsiteX21" fmla="*/ 2857 w 124777"/>
                <a:gd name="connsiteY21" fmla="*/ 45720 h 174307"/>
                <a:gd name="connsiteX22" fmla="*/ 2857 w 124777"/>
                <a:gd name="connsiteY22" fmla="*/ 39053 h 174307"/>
                <a:gd name="connsiteX23" fmla="*/ 65722 w 124777"/>
                <a:gd name="connsiteY23" fmla="*/ 0 h 174307"/>
                <a:gd name="connsiteX24" fmla="*/ 114300 w 124777"/>
                <a:gd name="connsiteY24" fmla="*/ 3810 h 17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4777" h="174307">
                  <a:moveTo>
                    <a:pt x="114300" y="3810"/>
                  </a:moveTo>
                  <a:cubicBezTo>
                    <a:pt x="117157" y="3810"/>
                    <a:pt x="119063" y="5715"/>
                    <a:pt x="119063" y="8573"/>
                  </a:cubicBezTo>
                  <a:lnTo>
                    <a:pt x="119063" y="21908"/>
                  </a:lnTo>
                  <a:cubicBezTo>
                    <a:pt x="119063" y="24765"/>
                    <a:pt x="117157" y="26670"/>
                    <a:pt x="114300" y="26670"/>
                  </a:cubicBezTo>
                  <a:lnTo>
                    <a:pt x="56197" y="26670"/>
                  </a:lnTo>
                  <a:cubicBezTo>
                    <a:pt x="41910" y="26670"/>
                    <a:pt x="33338" y="31433"/>
                    <a:pt x="33338" y="42863"/>
                  </a:cubicBezTo>
                  <a:lnTo>
                    <a:pt x="33338" y="46673"/>
                  </a:lnTo>
                  <a:cubicBezTo>
                    <a:pt x="33338" y="55245"/>
                    <a:pt x="37147" y="62865"/>
                    <a:pt x="52388" y="68580"/>
                  </a:cubicBezTo>
                  <a:lnTo>
                    <a:pt x="93345" y="84773"/>
                  </a:lnTo>
                  <a:cubicBezTo>
                    <a:pt x="121920" y="95250"/>
                    <a:pt x="124777" y="111443"/>
                    <a:pt x="124777" y="128588"/>
                  </a:cubicBezTo>
                  <a:lnTo>
                    <a:pt x="124777" y="132398"/>
                  </a:lnTo>
                  <a:cubicBezTo>
                    <a:pt x="124777" y="167640"/>
                    <a:pt x="103822" y="174308"/>
                    <a:pt x="61913" y="174308"/>
                  </a:cubicBezTo>
                  <a:cubicBezTo>
                    <a:pt x="35242" y="174308"/>
                    <a:pt x="10477" y="172403"/>
                    <a:pt x="4763" y="171450"/>
                  </a:cubicBezTo>
                  <a:cubicBezTo>
                    <a:pt x="952" y="171450"/>
                    <a:pt x="0" y="169545"/>
                    <a:pt x="0" y="166688"/>
                  </a:cubicBezTo>
                  <a:lnTo>
                    <a:pt x="0" y="153353"/>
                  </a:lnTo>
                  <a:cubicBezTo>
                    <a:pt x="0" y="150495"/>
                    <a:pt x="1905" y="148590"/>
                    <a:pt x="4763" y="148590"/>
                  </a:cubicBezTo>
                  <a:lnTo>
                    <a:pt x="61913" y="148590"/>
                  </a:lnTo>
                  <a:cubicBezTo>
                    <a:pt x="86677" y="148590"/>
                    <a:pt x="94297" y="145733"/>
                    <a:pt x="94297" y="132398"/>
                  </a:cubicBezTo>
                  <a:lnTo>
                    <a:pt x="94297" y="128588"/>
                  </a:lnTo>
                  <a:cubicBezTo>
                    <a:pt x="94297" y="120015"/>
                    <a:pt x="90488" y="113348"/>
                    <a:pt x="76200" y="107633"/>
                  </a:cubicBezTo>
                  <a:lnTo>
                    <a:pt x="32385" y="90488"/>
                  </a:lnTo>
                  <a:cubicBezTo>
                    <a:pt x="8572" y="80963"/>
                    <a:pt x="2857" y="62865"/>
                    <a:pt x="2857" y="45720"/>
                  </a:cubicBezTo>
                  <a:lnTo>
                    <a:pt x="2857" y="39053"/>
                  </a:lnTo>
                  <a:cubicBezTo>
                    <a:pt x="2857" y="4763"/>
                    <a:pt x="32385" y="0"/>
                    <a:pt x="65722" y="0"/>
                  </a:cubicBezTo>
                  <a:cubicBezTo>
                    <a:pt x="80010" y="953"/>
                    <a:pt x="96202" y="1905"/>
                    <a:pt x="114300" y="38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7D5F9AF-59A7-BEA4-7CA3-8EF5F1298802}"/>
                </a:ext>
              </a:extLst>
            </p:cNvPr>
            <p:cNvSpPr/>
            <p:nvPr/>
          </p:nvSpPr>
          <p:spPr>
            <a:xfrm>
              <a:off x="11692468" y="634571"/>
              <a:ext cx="27906" cy="66531"/>
            </a:xfrm>
            <a:custGeom>
              <a:avLst/>
              <a:gdLst>
                <a:gd name="connsiteX0" fmla="*/ 46672 w 92392"/>
                <a:gd name="connsiteY0" fmla="*/ 248 h 220275"/>
                <a:gd name="connsiteX1" fmla="*/ 52388 w 92392"/>
                <a:gd name="connsiteY1" fmla="*/ 4058 h 220275"/>
                <a:gd name="connsiteX2" fmla="*/ 52388 w 92392"/>
                <a:gd name="connsiteY2" fmla="*/ 47873 h 220275"/>
                <a:gd name="connsiteX3" fmla="*/ 84772 w 92392"/>
                <a:gd name="connsiteY3" fmla="*/ 47873 h 220275"/>
                <a:gd name="connsiteX4" fmla="*/ 89535 w 92392"/>
                <a:gd name="connsiteY4" fmla="*/ 52635 h 220275"/>
                <a:gd name="connsiteX5" fmla="*/ 89535 w 92392"/>
                <a:gd name="connsiteY5" fmla="*/ 66923 h 220275"/>
                <a:gd name="connsiteX6" fmla="*/ 84772 w 92392"/>
                <a:gd name="connsiteY6" fmla="*/ 71685 h 220275"/>
                <a:gd name="connsiteX7" fmla="*/ 52388 w 92392"/>
                <a:gd name="connsiteY7" fmla="*/ 71685 h 220275"/>
                <a:gd name="connsiteX8" fmla="*/ 52388 w 92392"/>
                <a:gd name="connsiteY8" fmla="*/ 176460 h 220275"/>
                <a:gd name="connsiteX9" fmla="*/ 72390 w 92392"/>
                <a:gd name="connsiteY9" fmla="*/ 193605 h 220275"/>
                <a:gd name="connsiteX10" fmla="*/ 87630 w 92392"/>
                <a:gd name="connsiteY10" fmla="*/ 193605 h 220275"/>
                <a:gd name="connsiteX11" fmla="*/ 92393 w 92392"/>
                <a:gd name="connsiteY11" fmla="*/ 198368 h 220275"/>
                <a:gd name="connsiteX12" fmla="*/ 92393 w 92392"/>
                <a:gd name="connsiteY12" fmla="*/ 213608 h 220275"/>
                <a:gd name="connsiteX13" fmla="*/ 87630 w 92392"/>
                <a:gd name="connsiteY13" fmla="*/ 218370 h 220275"/>
                <a:gd name="connsiteX14" fmla="*/ 70485 w 92392"/>
                <a:gd name="connsiteY14" fmla="*/ 220275 h 220275"/>
                <a:gd name="connsiteX15" fmla="*/ 22860 w 92392"/>
                <a:gd name="connsiteY15" fmla="*/ 185033 h 220275"/>
                <a:gd name="connsiteX16" fmla="*/ 22860 w 92392"/>
                <a:gd name="connsiteY16" fmla="*/ 71685 h 220275"/>
                <a:gd name="connsiteX17" fmla="*/ 4763 w 92392"/>
                <a:gd name="connsiteY17" fmla="*/ 71685 h 220275"/>
                <a:gd name="connsiteX18" fmla="*/ 0 w 92392"/>
                <a:gd name="connsiteY18" fmla="*/ 66923 h 220275"/>
                <a:gd name="connsiteX19" fmla="*/ 0 w 92392"/>
                <a:gd name="connsiteY19" fmla="*/ 52635 h 220275"/>
                <a:gd name="connsiteX20" fmla="*/ 4763 w 92392"/>
                <a:gd name="connsiteY20" fmla="*/ 47873 h 220275"/>
                <a:gd name="connsiteX21" fmla="*/ 21907 w 92392"/>
                <a:gd name="connsiteY21" fmla="*/ 47873 h 220275"/>
                <a:gd name="connsiteX22" fmla="*/ 21907 w 92392"/>
                <a:gd name="connsiteY22" fmla="*/ 10725 h 220275"/>
                <a:gd name="connsiteX23" fmla="*/ 25718 w 92392"/>
                <a:gd name="connsiteY23" fmla="*/ 5963 h 220275"/>
                <a:gd name="connsiteX24" fmla="*/ 46672 w 92392"/>
                <a:gd name="connsiteY24" fmla="*/ 248 h 2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392" h="220275">
                  <a:moveTo>
                    <a:pt x="46672" y="248"/>
                  </a:moveTo>
                  <a:cubicBezTo>
                    <a:pt x="50482" y="-705"/>
                    <a:pt x="52388" y="1200"/>
                    <a:pt x="52388" y="4058"/>
                  </a:cubicBezTo>
                  <a:lnTo>
                    <a:pt x="52388" y="47873"/>
                  </a:lnTo>
                  <a:lnTo>
                    <a:pt x="84772" y="47873"/>
                  </a:lnTo>
                  <a:cubicBezTo>
                    <a:pt x="88582" y="47873"/>
                    <a:pt x="89535" y="49778"/>
                    <a:pt x="89535" y="52635"/>
                  </a:cubicBezTo>
                  <a:lnTo>
                    <a:pt x="89535" y="66923"/>
                  </a:lnTo>
                  <a:cubicBezTo>
                    <a:pt x="89535" y="69780"/>
                    <a:pt x="87630" y="71685"/>
                    <a:pt x="84772" y="71685"/>
                  </a:cubicBezTo>
                  <a:lnTo>
                    <a:pt x="52388" y="71685"/>
                  </a:lnTo>
                  <a:lnTo>
                    <a:pt x="52388" y="176460"/>
                  </a:lnTo>
                  <a:cubicBezTo>
                    <a:pt x="52388" y="189795"/>
                    <a:pt x="56197" y="193605"/>
                    <a:pt x="72390" y="193605"/>
                  </a:cubicBezTo>
                  <a:lnTo>
                    <a:pt x="87630" y="193605"/>
                  </a:lnTo>
                  <a:cubicBezTo>
                    <a:pt x="91440" y="193605"/>
                    <a:pt x="92393" y="194558"/>
                    <a:pt x="92393" y="198368"/>
                  </a:cubicBezTo>
                  <a:lnTo>
                    <a:pt x="92393" y="213608"/>
                  </a:lnTo>
                  <a:cubicBezTo>
                    <a:pt x="92393" y="216465"/>
                    <a:pt x="90488" y="218370"/>
                    <a:pt x="87630" y="218370"/>
                  </a:cubicBezTo>
                  <a:cubicBezTo>
                    <a:pt x="80963" y="220275"/>
                    <a:pt x="73343" y="220275"/>
                    <a:pt x="70485" y="220275"/>
                  </a:cubicBezTo>
                  <a:cubicBezTo>
                    <a:pt x="48578" y="220275"/>
                    <a:pt x="22860" y="220275"/>
                    <a:pt x="22860" y="185033"/>
                  </a:cubicBezTo>
                  <a:lnTo>
                    <a:pt x="22860" y="71685"/>
                  </a:lnTo>
                  <a:lnTo>
                    <a:pt x="4763" y="71685"/>
                  </a:lnTo>
                  <a:cubicBezTo>
                    <a:pt x="1905" y="71685"/>
                    <a:pt x="0" y="69780"/>
                    <a:pt x="0" y="66923"/>
                  </a:cubicBezTo>
                  <a:lnTo>
                    <a:pt x="0" y="52635"/>
                  </a:lnTo>
                  <a:cubicBezTo>
                    <a:pt x="0" y="49778"/>
                    <a:pt x="1905" y="47873"/>
                    <a:pt x="4763" y="47873"/>
                  </a:cubicBezTo>
                  <a:lnTo>
                    <a:pt x="21907" y="47873"/>
                  </a:lnTo>
                  <a:lnTo>
                    <a:pt x="21907" y="10725"/>
                  </a:lnTo>
                  <a:cubicBezTo>
                    <a:pt x="21907" y="7868"/>
                    <a:pt x="22860" y="5963"/>
                    <a:pt x="25718" y="5963"/>
                  </a:cubicBezTo>
                  <a:lnTo>
                    <a:pt x="46672" y="2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0999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E91B1F2-EDBD-F0E5-18E0-4293E776FB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9700" y="0"/>
            <a:ext cx="8242300" cy="6102000"/>
          </a:xfrm>
          <a:custGeom>
            <a:avLst/>
            <a:gdLst>
              <a:gd name="connsiteX0" fmla="*/ 3254380 w 8242300"/>
              <a:gd name="connsiteY0" fmla="*/ 0 h 6102000"/>
              <a:gd name="connsiteX1" fmla="*/ 8242300 w 8242300"/>
              <a:gd name="connsiteY1" fmla="*/ 0 h 6102000"/>
              <a:gd name="connsiteX2" fmla="*/ 8242300 w 8242300"/>
              <a:gd name="connsiteY2" fmla="*/ 6076018 h 6102000"/>
              <a:gd name="connsiteX3" fmla="*/ 8228443 w 8242300"/>
              <a:gd name="connsiteY3" fmla="*/ 6102000 h 6102000"/>
              <a:gd name="connsiteX4" fmla="*/ 0 w 8242300"/>
              <a:gd name="connsiteY4" fmla="*/ 6102000 h 610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2300" h="6102000">
                <a:moveTo>
                  <a:pt x="3254380" y="0"/>
                </a:moveTo>
                <a:lnTo>
                  <a:pt x="8242300" y="0"/>
                </a:lnTo>
                <a:lnTo>
                  <a:pt x="8242300" y="6076018"/>
                </a:lnTo>
                <a:lnTo>
                  <a:pt x="8228443" y="6102000"/>
                </a:lnTo>
                <a:lnTo>
                  <a:pt x="0" y="6102000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Title 146">
            <a:extLst>
              <a:ext uri="{FF2B5EF4-FFF2-40B4-BE49-F238E27FC236}">
                <a16:creationId xmlns:a16="http://schemas.microsoft.com/office/drawing/2014/main" id="{8EB015E7-2B87-0782-45FD-A322B48CA2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1819895"/>
            <a:ext cx="3853950" cy="2462213"/>
          </a:xfrm>
        </p:spPr>
        <p:txBody>
          <a:bodyPr wrap="square" lIns="0" tIns="0" rIns="0" bIns="0" anchor="ctr">
            <a:spAutoFit/>
          </a:bodyPr>
          <a:lstStyle>
            <a:lvl1pPr>
              <a:lnSpc>
                <a:spcPct val="100000"/>
              </a:lnSpc>
              <a:defRPr sz="4000" b="1" baseline="0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Titre du chapitre sur une à quatre lignes</a:t>
            </a:r>
          </a:p>
        </p:txBody>
      </p:sp>
    </p:spTree>
    <p:extLst>
      <p:ext uri="{BB962C8B-B14F-4D97-AF65-F5344CB8AC3E}">
        <p14:creationId xmlns:p14="http://schemas.microsoft.com/office/powerpoint/2010/main" val="146312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000" y="1145369"/>
            <a:ext cx="8640000" cy="307777"/>
          </a:xfrm>
        </p:spPr>
        <p:txBody>
          <a:bodyPr wrap="square" lIns="0" tIns="0" rIns="0" bIns="0" anchor="t">
            <a:spAutoFit/>
          </a:bodyPr>
          <a:lstStyle>
            <a:lvl1pPr algn="ctr">
              <a:lnSpc>
                <a:spcPct val="100000"/>
              </a:lnSpc>
              <a:defRPr sz="2000" b="1" cap="all" spc="300" baseline="0">
                <a:solidFill>
                  <a:schemeClr val="bg2"/>
                </a:solidFill>
              </a:defRPr>
            </a:lvl1pPr>
          </a:lstStyle>
          <a:p>
            <a:r>
              <a:rPr lang="fr-FR" dirty="0" err="1"/>
              <a:t>CliqueZ</a:t>
            </a:r>
            <a:r>
              <a:rPr lang="fr-FR" dirty="0"/>
              <a:t> Ici pour modifier le titre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EF26AE-0E8B-41DE-038A-4F9ED9254CB9}"/>
              </a:ext>
            </a:extLst>
          </p:cNvPr>
          <p:cNvGrpSpPr/>
          <p:nvPr userDrawn="1"/>
        </p:nvGrpSpPr>
        <p:grpSpPr>
          <a:xfrm>
            <a:off x="5348942" y="1674097"/>
            <a:ext cx="1494116" cy="112014"/>
            <a:chOff x="10939447" y="523240"/>
            <a:chExt cx="1245096" cy="93345"/>
          </a:xfrm>
          <a:solidFill>
            <a:schemeClr val="tx2">
              <a:alpha val="20000"/>
            </a:schemeClr>
          </a:solidFill>
        </p:grpSpPr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5610C1ED-5852-0EE6-FF0A-96F4CB2CE64A}"/>
                </a:ext>
              </a:extLst>
            </p:cNvPr>
            <p:cNvSpPr/>
            <p:nvPr/>
          </p:nvSpPr>
          <p:spPr>
            <a:xfrm>
              <a:off x="1167806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343AB0C8-5813-3A04-543A-A355379EE61C}"/>
                </a:ext>
              </a:extLst>
            </p:cNvPr>
            <p:cNvSpPr/>
            <p:nvPr/>
          </p:nvSpPr>
          <p:spPr>
            <a:xfrm>
              <a:off x="1172151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Parallelogram 31">
              <a:extLst>
                <a:ext uri="{FF2B5EF4-FFF2-40B4-BE49-F238E27FC236}">
                  <a16:creationId xmlns:a16="http://schemas.microsoft.com/office/drawing/2014/main" id="{E08D21E0-3ECF-9B08-C7A1-D04373449761}"/>
                </a:ext>
              </a:extLst>
            </p:cNvPr>
            <p:cNvSpPr/>
            <p:nvPr/>
          </p:nvSpPr>
          <p:spPr>
            <a:xfrm>
              <a:off x="1176495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9B6977C8-7F75-2A95-BA16-F0DBEB1C637D}"/>
                </a:ext>
              </a:extLst>
            </p:cNvPr>
            <p:cNvSpPr/>
            <p:nvPr/>
          </p:nvSpPr>
          <p:spPr>
            <a:xfrm>
              <a:off x="1180840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4" name="Parallelogram 33">
              <a:extLst>
                <a:ext uri="{FF2B5EF4-FFF2-40B4-BE49-F238E27FC236}">
                  <a16:creationId xmlns:a16="http://schemas.microsoft.com/office/drawing/2014/main" id="{9E1621F6-18AB-1F9C-E8A6-615290F012C1}"/>
                </a:ext>
              </a:extLst>
            </p:cNvPr>
            <p:cNvSpPr/>
            <p:nvPr/>
          </p:nvSpPr>
          <p:spPr>
            <a:xfrm>
              <a:off x="1185185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Parallelogram 34">
              <a:extLst>
                <a:ext uri="{FF2B5EF4-FFF2-40B4-BE49-F238E27FC236}">
                  <a16:creationId xmlns:a16="http://schemas.microsoft.com/office/drawing/2014/main" id="{D7F90642-BEFD-C7CC-0AB6-542F734EC6BB}"/>
                </a:ext>
              </a:extLst>
            </p:cNvPr>
            <p:cNvSpPr/>
            <p:nvPr/>
          </p:nvSpPr>
          <p:spPr>
            <a:xfrm>
              <a:off x="1189530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C0FAD3C7-8B5D-D594-47C6-8C4075EEDA84}"/>
                </a:ext>
              </a:extLst>
            </p:cNvPr>
            <p:cNvSpPr/>
            <p:nvPr/>
          </p:nvSpPr>
          <p:spPr>
            <a:xfrm>
              <a:off x="1193875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EBCFCA6E-4C9C-8F1B-7470-1E3A399E1C0B}"/>
                </a:ext>
              </a:extLst>
            </p:cNvPr>
            <p:cNvSpPr/>
            <p:nvPr/>
          </p:nvSpPr>
          <p:spPr>
            <a:xfrm>
              <a:off x="1198219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E455C98B-94C3-7DBA-72EF-5946B8FC5659}"/>
                </a:ext>
              </a:extLst>
            </p:cNvPr>
            <p:cNvSpPr/>
            <p:nvPr/>
          </p:nvSpPr>
          <p:spPr>
            <a:xfrm>
              <a:off x="1202564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F6AECC36-A0CF-C556-EE65-AD7EC9BC4088}"/>
                </a:ext>
              </a:extLst>
            </p:cNvPr>
            <p:cNvSpPr/>
            <p:nvPr/>
          </p:nvSpPr>
          <p:spPr>
            <a:xfrm>
              <a:off x="1206909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193D1796-0A04-4EBA-1454-F2C704880D8A}"/>
                </a:ext>
              </a:extLst>
            </p:cNvPr>
            <p:cNvSpPr/>
            <p:nvPr/>
          </p:nvSpPr>
          <p:spPr>
            <a:xfrm>
              <a:off x="1211254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444A5F82-1CC1-2723-36BD-5E6A8DD02DB5}"/>
                </a:ext>
              </a:extLst>
            </p:cNvPr>
            <p:cNvSpPr/>
            <p:nvPr/>
          </p:nvSpPr>
          <p:spPr>
            <a:xfrm rot="10800000">
              <a:off x="1137392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35EC8A17-161A-52F3-F4A9-DBBB86DC6C17}"/>
                </a:ext>
              </a:extLst>
            </p:cNvPr>
            <p:cNvSpPr/>
            <p:nvPr/>
          </p:nvSpPr>
          <p:spPr>
            <a:xfrm rot="10800000">
              <a:off x="1133047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3" name="Parallelogram 42">
              <a:extLst>
                <a:ext uri="{FF2B5EF4-FFF2-40B4-BE49-F238E27FC236}">
                  <a16:creationId xmlns:a16="http://schemas.microsoft.com/office/drawing/2014/main" id="{2D794AC1-E3B5-5BC5-50D1-03D1CB2EA924}"/>
                </a:ext>
              </a:extLst>
            </p:cNvPr>
            <p:cNvSpPr/>
            <p:nvPr/>
          </p:nvSpPr>
          <p:spPr>
            <a:xfrm rot="10800000">
              <a:off x="1128703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FB7F060C-DB78-A9F5-E90C-C2F144895061}"/>
                </a:ext>
              </a:extLst>
            </p:cNvPr>
            <p:cNvSpPr/>
            <p:nvPr/>
          </p:nvSpPr>
          <p:spPr>
            <a:xfrm rot="10800000">
              <a:off x="1124358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EE4882FB-4370-85AD-7574-1A4373173CA0}"/>
                </a:ext>
              </a:extLst>
            </p:cNvPr>
            <p:cNvSpPr/>
            <p:nvPr/>
          </p:nvSpPr>
          <p:spPr>
            <a:xfrm rot="10800000">
              <a:off x="1120013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3C23D4FE-47CE-BC47-7291-20E7D63B222D}"/>
                </a:ext>
              </a:extLst>
            </p:cNvPr>
            <p:cNvSpPr/>
            <p:nvPr/>
          </p:nvSpPr>
          <p:spPr>
            <a:xfrm rot="10800000">
              <a:off x="1115668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0C8F840B-5FA1-787F-A5ED-AF39E9BC9521}"/>
                </a:ext>
              </a:extLst>
            </p:cNvPr>
            <p:cNvSpPr/>
            <p:nvPr/>
          </p:nvSpPr>
          <p:spPr>
            <a:xfrm rot="10800000">
              <a:off x="1111323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672792F1-9E05-B63F-2DEA-A5DE0295C132}"/>
                </a:ext>
              </a:extLst>
            </p:cNvPr>
            <p:cNvSpPr/>
            <p:nvPr/>
          </p:nvSpPr>
          <p:spPr>
            <a:xfrm rot="10800000">
              <a:off x="1106979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757632A1-2A6B-1A61-CED7-6AC55E3AE4FE}"/>
                </a:ext>
              </a:extLst>
            </p:cNvPr>
            <p:cNvSpPr/>
            <p:nvPr/>
          </p:nvSpPr>
          <p:spPr>
            <a:xfrm rot="10800000">
              <a:off x="1102634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4CD700AC-2950-4BD9-AEA9-F649F9BFAE92}"/>
                </a:ext>
              </a:extLst>
            </p:cNvPr>
            <p:cNvSpPr/>
            <p:nvPr/>
          </p:nvSpPr>
          <p:spPr>
            <a:xfrm rot="10800000">
              <a:off x="1098289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BBA817A4-A3E4-94CB-83C3-D6F767DA3FEE}"/>
                </a:ext>
              </a:extLst>
            </p:cNvPr>
            <p:cNvSpPr/>
            <p:nvPr/>
          </p:nvSpPr>
          <p:spPr>
            <a:xfrm rot="10800000">
              <a:off x="1093944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225BDD9E-FD33-866E-6890-16110B571DB3}"/>
                </a:ext>
              </a:extLst>
            </p:cNvPr>
            <p:cNvSpPr/>
            <p:nvPr/>
          </p:nvSpPr>
          <p:spPr>
            <a:xfrm>
              <a:off x="1141737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F2C15A61-EF71-9795-61EF-8C1617508400}"/>
                </a:ext>
              </a:extLst>
            </p:cNvPr>
            <p:cNvSpPr/>
            <p:nvPr/>
          </p:nvSpPr>
          <p:spPr>
            <a:xfrm>
              <a:off x="1146082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7E632C2E-006D-D2F7-A5C6-ACAAB3CF37B9}"/>
                </a:ext>
              </a:extLst>
            </p:cNvPr>
            <p:cNvSpPr/>
            <p:nvPr/>
          </p:nvSpPr>
          <p:spPr>
            <a:xfrm>
              <a:off x="1150427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E1020044-98D4-DCF6-BADA-41E402526BB2}"/>
                </a:ext>
              </a:extLst>
            </p:cNvPr>
            <p:cNvSpPr/>
            <p:nvPr/>
          </p:nvSpPr>
          <p:spPr>
            <a:xfrm>
              <a:off x="1154771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930D4332-77DE-1477-2E43-28E85958F0DC}"/>
                </a:ext>
              </a:extLst>
            </p:cNvPr>
            <p:cNvSpPr/>
            <p:nvPr/>
          </p:nvSpPr>
          <p:spPr>
            <a:xfrm>
              <a:off x="1163461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BDAAD660-5966-CDA2-8611-352F8D64C694}"/>
                </a:ext>
              </a:extLst>
            </p:cNvPr>
            <p:cNvSpPr/>
            <p:nvPr/>
          </p:nvSpPr>
          <p:spPr>
            <a:xfrm>
              <a:off x="1159116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D7629-7829-1ACA-7FA5-F08FD2F78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6000" y="2007061"/>
            <a:ext cx="8640000" cy="212519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2000" b="0" baseline="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ici pour modifier le texte</a:t>
            </a:r>
          </a:p>
        </p:txBody>
      </p:sp>
    </p:spTree>
    <p:extLst>
      <p:ext uri="{BB962C8B-B14F-4D97-AF65-F5344CB8AC3E}">
        <p14:creationId xmlns:p14="http://schemas.microsoft.com/office/powerpoint/2010/main" val="314209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8459AC29-496E-A828-081B-C03AC6C093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000" y="1064645"/>
            <a:ext cx="11016000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</p:txBody>
      </p:sp>
    </p:spTree>
    <p:extLst>
      <p:ext uri="{BB962C8B-B14F-4D97-AF65-F5344CB8AC3E}">
        <p14:creationId xmlns:p14="http://schemas.microsoft.com/office/powerpoint/2010/main" val="155108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avec 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2CEEB3E2-8C4E-6FEB-3B80-C3A819BA6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26803" y="1178102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48DBAB63-77F9-CB69-64A7-26343C091A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6000" y="1178102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4D57873C-D52C-23E2-38DF-043743D40B0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026803" y="2781000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4E3F8430-79D1-318D-C993-59ABF591CB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96000" y="2781000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AD8B0D6-57AD-0A04-1C72-4F0134E5C5E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026803" y="4383898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3DC4A747-C27D-D8EE-F253-7434EE6C339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96000" y="4383898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546748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Cliquez pour modifier le titre principal</a:t>
            </a:r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3C4B28-B831-4A30-8ED4-06948102CA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8000" y="1064645"/>
            <a:ext cx="11016000" cy="45400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54216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onne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8800" y="756000"/>
            <a:ext cx="5245200" cy="738664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Cliquez pour modifier le titre principal jusqu'à deux lignes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3C4B28-B831-4A30-8ED4-06948102CA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8800" y="1829976"/>
            <a:ext cx="5245200" cy="377469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48237A6D-51C3-E355-8308-D596CBF1D5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998" y="756000"/>
            <a:ext cx="5245200" cy="4848670"/>
          </a:xfrm>
          <a:custGeom>
            <a:avLst/>
            <a:gdLst>
              <a:gd name="connsiteX0" fmla="*/ 4428704 w 5245200"/>
              <a:gd name="connsiteY0" fmla="*/ 4648972 h 4848670"/>
              <a:gd name="connsiteX1" fmla="*/ 4375398 w 5245200"/>
              <a:gd name="connsiteY1" fmla="*/ 4702972 h 4848670"/>
              <a:gd name="connsiteX2" fmla="*/ 4989488 w 5245200"/>
              <a:gd name="connsiteY2" fmla="*/ 4702972 h 4848670"/>
              <a:gd name="connsiteX3" fmla="*/ 5042794 w 5245200"/>
              <a:gd name="connsiteY3" fmla="*/ 4648972 h 4848670"/>
              <a:gd name="connsiteX4" fmla="*/ 259681 w 5245200"/>
              <a:gd name="connsiteY4" fmla="*/ 147616 h 4848670"/>
              <a:gd name="connsiteX5" fmla="*/ 206375 w 5245200"/>
              <a:gd name="connsiteY5" fmla="*/ 201616 h 4848670"/>
              <a:gd name="connsiteX6" fmla="*/ 820465 w 5245200"/>
              <a:gd name="connsiteY6" fmla="*/ 201616 h 4848670"/>
              <a:gd name="connsiteX7" fmla="*/ 873771 w 5245200"/>
              <a:gd name="connsiteY7" fmla="*/ 147616 h 4848670"/>
              <a:gd name="connsiteX8" fmla="*/ 203208 w 5245200"/>
              <a:gd name="connsiteY8" fmla="*/ 0 h 4848670"/>
              <a:gd name="connsiteX9" fmla="*/ 5245200 w 5245200"/>
              <a:gd name="connsiteY9" fmla="*/ 0 h 4848670"/>
              <a:gd name="connsiteX10" fmla="*/ 5245200 w 5245200"/>
              <a:gd name="connsiteY10" fmla="*/ 4645462 h 4848670"/>
              <a:gd name="connsiteX11" fmla="*/ 5041992 w 5245200"/>
              <a:gd name="connsiteY11" fmla="*/ 4848670 h 4848670"/>
              <a:gd name="connsiteX12" fmla="*/ 0 w 5245200"/>
              <a:gd name="connsiteY12" fmla="*/ 4848670 h 4848670"/>
              <a:gd name="connsiteX13" fmla="*/ 0 w 5245200"/>
              <a:gd name="connsiteY13" fmla="*/ 203208 h 484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45200" h="4848670">
                <a:moveTo>
                  <a:pt x="4428704" y="4648972"/>
                </a:moveTo>
                <a:lnTo>
                  <a:pt x="4375398" y="4702972"/>
                </a:lnTo>
                <a:lnTo>
                  <a:pt x="4989488" y="4702972"/>
                </a:lnTo>
                <a:lnTo>
                  <a:pt x="5042794" y="4648972"/>
                </a:lnTo>
                <a:close/>
                <a:moveTo>
                  <a:pt x="259681" y="147616"/>
                </a:moveTo>
                <a:lnTo>
                  <a:pt x="206375" y="201616"/>
                </a:lnTo>
                <a:lnTo>
                  <a:pt x="820465" y="201616"/>
                </a:lnTo>
                <a:lnTo>
                  <a:pt x="873771" y="147616"/>
                </a:lnTo>
                <a:close/>
                <a:moveTo>
                  <a:pt x="203208" y="0"/>
                </a:moveTo>
                <a:lnTo>
                  <a:pt x="5245200" y="0"/>
                </a:lnTo>
                <a:lnTo>
                  <a:pt x="5245200" y="4645462"/>
                </a:lnTo>
                <a:lnTo>
                  <a:pt x="5041992" y="4848670"/>
                </a:lnTo>
                <a:lnTo>
                  <a:pt x="0" y="4848670"/>
                </a:lnTo>
                <a:lnTo>
                  <a:pt x="0" y="203208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74136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20293324-1149-B295-29CD-5907E61314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Cliquez pour modifier le titre principal</a:t>
            </a:r>
            <a:endParaRPr lang="fr-FR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64252BFC-0528-6EFD-CF4B-B68A893B9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8800" y="1064645"/>
            <a:ext cx="5245200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459AC29-496E-A828-081B-C03AC6C093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000" y="1064645"/>
            <a:ext cx="5245200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85257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DFFA7BA-8B92-63C7-0617-55EAC8E11BC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99601" y="3041650"/>
            <a:ext cx="4420461" cy="3049270"/>
          </a:xfrm>
          <a:custGeom>
            <a:avLst/>
            <a:gdLst>
              <a:gd name="connsiteX0" fmla="*/ 1632332 w 4420461"/>
              <a:gd name="connsiteY0" fmla="*/ 0 h 3041650"/>
              <a:gd name="connsiteX1" fmla="*/ 4420461 w 4420461"/>
              <a:gd name="connsiteY1" fmla="*/ 0 h 3041650"/>
              <a:gd name="connsiteX2" fmla="*/ 2788129 w 4420461"/>
              <a:gd name="connsiteY2" fmla="*/ 3041650 h 3041650"/>
              <a:gd name="connsiteX3" fmla="*/ 0 w 4420461"/>
              <a:gd name="connsiteY3" fmla="*/ 3041650 h 304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0461" h="3041650">
                <a:moveTo>
                  <a:pt x="1632332" y="0"/>
                </a:moveTo>
                <a:lnTo>
                  <a:pt x="4420461" y="0"/>
                </a:lnTo>
                <a:lnTo>
                  <a:pt x="2788129" y="3041650"/>
                </a:lnTo>
                <a:lnTo>
                  <a:pt x="0" y="30416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B3483BC5-601B-9EF8-DA44-7609BAAE9D3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53672" y="3041650"/>
            <a:ext cx="4420461" cy="3049270"/>
          </a:xfrm>
          <a:custGeom>
            <a:avLst/>
            <a:gdLst>
              <a:gd name="connsiteX0" fmla="*/ 1632332 w 4420461"/>
              <a:gd name="connsiteY0" fmla="*/ 0 h 3041650"/>
              <a:gd name="connsiteX1" fmla="*/ 4420461 w 4420461"/>
              <a:gd name="connsiteY1" fmla="*/ 0 h 3041650"/>
              <a:gd name="connsiteX2" fmla="*/ 2788129 w 4420461"/>
              <a:gd name="connsiteY2" fmla="*/ 3041650 h 3041650"/>
              <a:gd name="connsiteX3" fmla="*/ 0 w 4420461"/>
              <a:gd name="connsiteY3" fmla="*/ 3041650 h 304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0461" h="3041650">
                <a:moveTo>
                  <a:pt x="1632332" y="0"/>
                </a:moveTo>
                <a:lnTo>
                  <a:pt x="4420461" y="0"/>
                </a:lnTo>
                <a:lnTo>
                  <a:pt x="2788129" y="3041650"/>
                </a:lnTo>
                <a:lnTo>
                  <a:pt x="0" y="30416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E67C4BDF-6CB9-C058-FD2E-216AF7FA4E7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90650" y="0"/>
            <a:ext cx="4420461" cy="3041650"/>
          </a:xfrm>
          <a:custGeom>
            <a:avLst/>
            <a:gdLst>
              <a:gd name="connsiteX0" fmla="*/ 1632332 w 4420461"/>
              <a:gd name="connsiteY0" fmla="*/ 0 h 3041650"/>
              <a:gd name="connsiteX1" fmla="*/ 4420461 w 4420461"/>
              <a:gd name="connsiteY1" fmla="*/ 0 h 3041650"/>
              <a:gd name="connsiteX2" fmla="*/ 2788129 w 4420461"/>
              <a:gd name="connsiteY2" fmla="*/ 3041650 h 3041650"/>
              <a:gd name="connsiteX3" fmla="*/ 0 w 4420461"/>
              <a:gd name="connsiteY3" fmla="*/ 3041650 h 304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0461" h="3041650">
                <a:moveTo>
                  <a:pt x="1632332" y="0"/>
                </a:moveTo>
                <a:lnTo>
                  <a:pt x="4420461" y="0"/>
                </a:lnTo>
                <a:lnTo>
                  <a:pt x="2788129" y="3041650"/>
                </a:lnTo>
                <a:lnTo>
                  <a:pt x="0" y="30416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D73C3076-1B04-8B01-02C5-C7E83957283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3342" y="0"/>
            <a:ext cx="4420461" cy="3041650"/>
          </a:xfrm>
          <a:custGeom>
            <a:avLst/>
            <a:gdLst>
              <a:gd name="connsiteX0" fmla="*/ 1632332 w 4420461"/>
              <a:gd name="connsiteY0" fmla="*/ 0 h 3041650"/>
              <a:gd name="connsiteX1" fmla="*/ 4420461 w 4420461"/>
              <a:gd name="connsiteY1" fmla="*/ 0 h 3041650"/>
              <a:gd name="connsiteX2" fmla="*/ 2788129 w 4420461"/>
              <a:gd name="connsiteY2" fmla="*/ 3041650 h 3041650"/>
              <a:gd name="connsiteX3" fmla="*/ 0 w 4420461"/>
              <a:gd name="connsiteY3" fmla="*/ 3041650 h 304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0461" h="3041650">
                <a:moveTo>
                  <a:pt x="1632332" y="0"/>
                </a:moveTo>
                <a:lnTo>
                  <a:pt x="4420461" y="0"/>
                </a:lnTo>
                <a:lnTo>
                  <a:pt x="2788129" y="3041650"/>
                </a:lnTo>
                <a:lnTo>
                  <a:pt x="0" y="30416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20293324-1149-B295-29CD-5907E61314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67653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Cliquez pour modifier le titre principal</a:t>
            </a:r>
            <a:endParaRPr lang="fr-FR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459AC29-496E-A828-081B-C03AC6C093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000" y="1064645"/>
            <a:ext cx="4157424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8FF7AA0C-1628-04B2-6EA6-95C12083CDBE}"/>
              </a:ext>
            </a:extLst>
          </p:cNvPr>
          <p:cNvSpPr/>
          <p:nvPr userDrawn="1"/>
        </p:nvSpPr>
        <p:spPr>
          <a:xfrm>
            <a:off x="10507980" y="2035232"/>
            <a:ext cx="2186940" cy="4066767"/>
          </a:xfrm>
          <a:prstGeom prst="triangle">
            <a:avLst>
              <a:gd name="adj" fmla="val 100000"/>
            </a:avLst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0802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+ 3 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F21C-6A76-4EC9-B1CB-AE2844EC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Cliquez pour modifier le titre principal jusqu’à deux lignes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A16A03-4146-5F53-C0DA-9137DF974F0F}"/>
              </a:ext>
            </a:extLst>
          </p:cNvPr>
          <p:cNvSpPr/>
          <p:nvPr userDrawn="1"/>
        </p:nvSpPr>
        <p:spPr>
          <a:xfrm>
            <a:off x="0" y="1720666"/>
            <a:ext cx="12192000" cy="163786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C84C6E-F9BE-ECD5-4869-B01FD6AB479A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FFDC3944-E18B-AC06-5C2A-7B5D8E56D8BC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579345D9-6E7C-5088-149B-38B1214DC311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BB6834DB-5923-334A-8926-5B66A115A866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8FE4BCDB-0B84-365E-7300-1B9799D413C2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E5827AC4-BA72-B581-7233-5C5F26E893C4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A6334529-E7E5-7866-4A09-6DB117F20F4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2216F52D-19DA-813E-FC7B-8F6CC3280F2E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F47C9705-C842-34B2-C62E-A93BB66EC3F0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4FAAACF3-0BBD-5EE4-3111-D53D465EC3BD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2BC4FF41-985A-D5EB-2EE2-84228D9BC2BD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475797F5-F3DC-EC6B-1705-3E375ED808EE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03787C70-7A9E-CF22-96F4-BAB137721EAF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7F9F0163-3D81-A513-B47A-A11B93CCE7F6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6498ECF2-BE62-D029-7ECA-57ABE78D4C4B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9F9584FB-E328-225B-5B89-BA3F4914D9E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2E8EBD3-4263-1DFC-65B3-BBD0A43F5F0E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2AAB9B44-5483-DF54-44F1-3628A96EB604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75772A7-633B-9D97-EE91-776C95F183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7999" y="1578576"/>
            <a:ext cx="3420000" cy="1922040"/>
          </a:xfrm>
          <a:custGeom>
            <a:avLst/>
            <a:gdLst>
              <a:gd name="connsiteX0" fmla="*/ 2646219 w 3420000"/>
              <a:gd name="connsiteY0" fmla="*/ 1779950 h 1922040"/>
              <a:gd name="connsiteX1" fmla="*/ 2610682 w 3420000"/>
              <a:gd name="connsiteY1" fmla="*/ 1815950 h 1922040"/>
              <a:gd name="connsiteX2" fmla="*/ 3242541 w 3420000"/>
              <a:gd name="connsiteY2" fmla="*/ 1815950 h 1922040"/>
              <a:gd name="connsiteX3" fmla="*/ 3278078 w 3420000"/>
              <a:gd name="connsiteY3" fmla="*/ 1779950 h 1922040"/>
              <a:gd name="connsiteX4" fmla="*/ 177460 w 3420000"/>
              <a:gd name="connsiteY4" fmla="*/ 106090 h 1922040"/>
              <a:gd name="connsiteX5" fmla="*/ 141923 w 3420000"/>
              <a:gd name="connsiteY5" fmla="*/ 142090 h 1922040"/>
              <a:gd name="connsiteX6" fmla="*/ 773782 w 3420000"/>
              <a:gd name="connsiteY6" fmla="*/ 142090 h 1922040"/>
              <a:gd name="connsiteX7" fmla="*/ 809319 w 3420000"/>
              <a:gd name="connsiteY7" fmla="*/ 106090 h 1922040"/>
              <a:gd name="connsiteX8" fmla="*/ 142635 w 3420000"/>
              <a:gd name="connsiteY8" fmla="*/ 0 h 1922040"/>
              <a:gd name="connsiteX9" fmla="*/ 3420000 w 3420000"/>
              <a:gd name="connsiteY9" fmla="*/ 0 h 1922040"/>
              <a:gd name="connsiteX10" fmla="*/ 3420000 w 3420000"/>
              <a:gd name="connsiteY10" fmla="*/ 1779405 h 1922040"/>
              <a:gd name="connsiteX11" fmla="*/ 3277365 w 3420000"/>
              <a:gd name="connsiteY11" fmla="*/ 1922040 h 1922040"/>
              <a:gd name="connsiteX12" fmla="*/ 0 w 3420000"/>
              <a:gd name="connsiteY12" fmla="*/ 1922040 h 1922040"/>
              <a:gd name="connsiteX13" fmla="*/ 0 w 3420000"/>
              <a:gd name="connsiteY13" fmla="*/ 142635 h 19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20000" h="1922040">
                <a:moveTo>
                  <a:pt x="2646219" y="1779950"/>
                </a:moveTo>
                <a:lnTo>
                  <a:pt x="2610682" y="1815950"/>
                </a:lnTo>
                <a:lnTo>
                  <a:pt x="3242541" y="1815950"/>
                </a:lnTo>
                <a:lnTo>
                  <a:pt x="3278078" y="1779950"/>
                </a:lnTo>
                <a:close/>
                <a:moveTo>
                  <a:pt x="177460" y="106090"/>
                </a:moveTo>
                <a:lnTo>
                  <a:pt x="141923" y="142090"/>
                </a:lnTo>
                <a:lnTo>
                  <a:pt x="773782" y="142090"/>
                </a:lnTo>
                <a:lnTo>
                  <a:pt x="809319" y="106090"/>
                </a:lnTo>
                <a:close/>
                <a:moveTo>
                  <a:pt x="142635" y="0"/>
                </a:moveTo>
                <a:lnTo>
                  <a:pt x="3420000" y="0"/>
                </a:lnTo>
                <a:lnTo>
                  <a:pt x="3420000" y="1779405"/>
                </a:lnTo>
                <a:lnTo>
                  <a:pt x="3277365" y="1922040"/>
                </a:lnTo>
                <a:lnTo>
                  <a:pt x="0" y="1922040"/>
                </a:lnTo>
                <a:lnTo>
                  <a:pt x="0" y="14263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bIns="144000"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F9FC028-4708-885E-114A-D802D74715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86000" y="1578576"/>
            <a:ext cx="3420000" cy="1922040"/>
          </a:xfrm>
          <a:custGeom>
            <a:avLst/>
            <a:gdLst>
              <a:gd name="connsiteX0" fmla="*/ 2646219 w 3420000"/>
              <a:gd name="connsiteY0" fmla="*/ 1779950 h 1922040"/>
              <a:gd name="connsiteX1" fmla="*/ 2610682 w 3420000"/>
              <a:gd name="connsiteY1" fmla="*/ 1815950 h 1922040"/>
              <a:gd name="connsiteX2" fmla="*/ 3242541 w 3420000"/>
              <a:gd name="connsiteY2" fmla="*/ 1815950 h 1922040"/>
              <a:gd name="connsiteX3" fmla="*/ 3278078 w 3420000"/>
              <a:gd name="connsiteY3" fmla="*/ 1779950 h 1922040"/>
              <a:gd name="connsiteX4" fmla="*/ 177460 w 3420000"/>
              <a:gd name="connsiteY4" fmla="*/ 106090 h 1922040"/>
              <a:gd name="connsiteX5" fmla="*/ 141923 w 3420000"/>
              <a:gd name="connsiteY5" fmla="*/ 142090 h 1922040"/>
              <a:gd name="connsiteX6" fmla="*/ 773782 w 3420000"/>
              <a:gd name="connsiteY6" fmla="*/ 142090 h 1922040"/>
              <a:gd name="connsiteX7" fmla="*/ 809319 w 3420000"/>
              <a:gd name="connsiteY7" fmla="*/ 106090 h 1922040"/>
              <a:gd name="connsiteX8" fmla="*/ 142635 w 3420000"/>
              <a:gd name="connsiteY8" fmla="*/ 0 h 1922040"/>
              <a:gd name="connsiteX9" fmla="*/ 3420000 w 3420000"/>
              <a:gd name="connsiteY9" fmla="*/ 0 h 1922040"/>
              <a:gd name="connsiteX10" fmla="*/ 3420000 w 3420000"/>
              <a:gd name="connsiteY10" fmla="*/ 1779405 h 1922040"/>
              <a:gd name="connsiteX11" fmla="*/ 3277365 w 3420000"/>
              <a:gd name="connsiteY11" fmla="*/ 1922040 h 1922040"/>
              <a:gd name="connsiteX12" fmla="*/ 0 w 3420000"/>
              <a:gd name="connsiteY12" fmla="*/ 1922040 h 1922040"/>
              <a:gd name="connsiteX13" fmla="*/ 0 w 3420000"/>
              <a:gd name="connsiteY13" fmla="*/ 142635 h 19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20000" h="1922040">
                <a:moveTo>
                  <a:pt x="2646219" y="1779950"/>
                </a:moveTo>
                <a:lnTo>
                  <a:pt x="2610682" y="1815950"/>
                </a:lnTo>
                <a:lnTo>
                  <a:pt x="3242541" y="1815950"/>
                </a:lnTo>
                <a:lnTo>
                  <a:pt x="3278078" y="1779950"/>
                </a:lnTo>
                <a:close/>
                <a:moveTo>
                  <a:pt x="177460" y="106090"/>
                </a:moveTo>
                <a:lnTo>
                  <a:pt x="141923" y="142090"/>
                </a:lnTo>
                <a:lnTo>
                  <a:pt x="773782" y="142090"/>
                </a:lnTo>
                <a:lnTo>
                  <a:pt x="809319" y="106090"/>
                </a:lnTo>
                <a:close/>
                <a:moveTo>
                  <a:pt x="142635" y="0"/>
                </a:moveTo>
                <a:lnTo>
                  <a:pt x="3420000" y="0"/>
                </a:lnTo>
                <a:lnTo>
                  <a:pt x="3420000" y="1779405"/>
                </a:lnTo>
                <a:lnTo>
                  <a:pt x="3277365" y="1922040"/>
                </a:lnTo>
                <a:lnTo>
                  <a:pt x="0" y="1922040"/>
                </a:lnTo>
                <a:lnTo>
                  <a:pt x="0" y="14263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bIns="144000"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6FD0906-F55C-1E3B-DB7A-38B3875B4C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84000" y="1578576"/>
            <a:ext cx="3420000" cy="1922040"/>
          </a:xfrm>
          <a:custGeom>
            <a:avLst/>
            <a:gdLst>
              <a:gd name="connsiteX0" fmla="*/ 2646219 w 3420000"/>
              <a:gd name="connsiteY0" fmla="*/ 1779950 h 1922040"/>
              <a:gd name="connsiteX1" fmla="*/ 2610682 w 3420000"/>
              <a:gd name="connsiteY1" fmla="*/ 1815950 h 1922040"/>
              <a:gd name="connsiteX2" fmla="*/ 3242541 w 3420000"/>
              <a:gd name="connsiteY2" fmla="*/ 1815950 h 1922040"/>
              <a:gd name="connsiteX3" fmla="*/ 3278078 w 3420000"/>
              <a:gd name="connsiteY3" fmla="*/ 1779950 h 1922040"/>
              <a:gd name="connsiteX4" fmla="*/ 177460 w 3420000"/>
              <a:gd name="connsiteY4" fmla="*/ 106090 h 1922040"/>
              <a:gd name="connsiteX5" fmla="*/ 141923 w 3420000"/>
              <a:gd name="connsiteY5" fmla="*/ 142090 h 1922040"/>
              <a:gd name="connsiteX6" fmla="*/ 773782 w 3420000"/>
              <a:gd name="connsiteY6" fmla="*/ 142090 h 1922040"/>
              <a:gd name="connsiteX7" fmla="*/ 809319 w 3420000"/>
              <a:gd name="connsiteY7" fmla="*/ 106090 h 1922040"/>
              <a:gd name="connsiteX8" fmla="*/ 142635 w 3420000"/>
              <a:gd name="connsiteY8" fmla="*/ 0 h 1922040"/>
              <a:gd name="connsiteX9" fmla="*/ 3420000 w 3420000"/>
              <a:gd name="connsiteY9" fmla="*/ 0 h 1922040"/>
              <a:gd name="connsiteX10" fmla="*/ 3420000 w 3420000"/>
              <a:gd name="connsiteY10" fmla="*/ 1779405 h 1922040"/>
              <a:gd name="connsiteX11" fmla="*/ 3277365 w 3420000"/>
              <a:gd name="connsiteY11" fmla="*/ 1922040 h 1922040"/>
              <a:gd name="connsiteX12" fmla="*/ 0 w 3420000"/>
              <a:gd name="connsiteY12" fmla="*/ 1922040 h 1922040"/>
              <a:gd name="connsiteX13" fmla="*/ 0 w 3420000"/>
              <a:gd name="connsiteY13" fmla="*/ 142635 h 19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20000" h="1922040">
                <a:moveTo>
                  <a:pt x="2646219" y="1779950"/>
                </a:moveTo>
                <a:lnTo>
                  <a:pt x="2610682" y="1815950"/>
                </a:lnTo>
                <a:lnTo>
                  <a:pt x="3242541" y="1815950"/>
                </a:lnTo>
                <a:lnTo>
                  <a:pt x="3278078" y="1779950"/>
                </a:lnTo>
                <a:close/>
                <a:moveTo>
                  <a:pt x="177460" y="106090"/>
                </a:moveTo>
                <a:lnTo>
                  <a:pt x="141923" y="142090"/>
                </a:lnTo>
                <a:lnTo>
                  <a:pt x="773782" y="142090"/>
                </a:lnTo>
                <a:lnTo>
                  <a:pt x="809319" y="106090"/>
                </a:lnTo>
                <a:close/>
                <a:moveTo>
                  <a:pt x="142635" y="0"/>
                </a:moveTo>
                <a:lnTo>
                  <a:pt x="3420000" y="0"/>
                </a:lnTo>
                <a:lnTo>
                  <a:pt x="3420000" y="1779405"/>
                </a:lnTo>
                <a:lnTo>
                  <a:pt x="3277365" y="1922040"/>
                </a:lnTo>
                <a:lnTo>
                  <a:pt x="0" y="1922040"/>
                </a:lnTo>
                <a:lnTo>
                  <a:pt x="0" y="14263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bIns="144000"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7E0E445E-AD6B-A00F-33DA-9D62E60D3C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000" y="3682514"/>
            <a:ext cx="3419999" cy="192215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05A3C545-AF17-4B49-5ECC-854890DAAB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6001" y="3682514"/>
            <a:ext cx="3419999" cy="192215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BC7298F-8BC9-1F06-C7EA-DB6BE45A94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4001" y="3682514"/>
            <a:ext cx="3419999" cy="192215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35223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+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50CBF233-7292-62F9-0B19-20FF498A0D5F}"/>
              </a:ext>
            </a:extLst>
          </p:cNvPr>
          <p:cNvSpPr/>
          <p:nvPr userDrawn="1"/>
        </p:nvSpPr>
        <p:spPr>
          <a:xfrm>
            <a:off x="0" y="1720665"/>
            <a:ext cx="12192000" cy="234051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85077-0DD7-CF05-6283-2D63D04A06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Cliquez pour modifier le titre principal jusqu’à deux lignes</a:t>
            </a:r>
            <a:endParaRPr lang="fr-FR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6CE19D61-03D3-9595-61F3-74B85D3D3C09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587999" y="1578576"/>
            <a:ext cx="2016000" cy="2592000"/>
          </a:xfrm>
          <a:prstGeom prst="snip2DiagRect">
            <a:avLst>
              <a:gd name="adj1" fmla="val 5670"/>
              <a:gd name="adj2" fmla="val 0"/>
            </a:avLst>
          </a:prstGeom>
          <a:solidFill>
            <a:srgbClr val="ECECEF"/>
          </a:solidFill>
        </p:spPr>
        <p:txBody>
          <a:bodyPr wrap="square" tIns="14400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84C83D-1F4D-D8FC-E4CD-FFD1E628E3ED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88000" y="4529982"/>
            <a:ext cx="2015999" cy="112235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aseline="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686CB433-3CFC-CC69-42B0-4862FE01451A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3015999" y="1578576"/>
            <a:ext cx="2016000" cy="2592000"/>
          </a:xfrm>
          <a:prstGeom prst="snip2DiagRect">
            <a:avLst>
              <a:gd name="adj1" fmla="val 5670"/>
              <a:gd name="adj2" fmla="val 0"/>
            </a:avLst>
          </a:prstGeom>
          <a:solidFill>
            <a:srgbClr val="ECECEF"/>
          </a:solidFill>
        </p:spPr>
        <p:txBody>
          <a:bodyPr wrap="square" tIns="14400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D2F4695A-3ABD-3CF2-C0BD-31DAC712E0CC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016000" y="4529982"/>
            <a:ext cx="2015999" cy="112235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F8B67D75-F6EE-25AA-2056-456E3F070B28}"/>
              </a:ext>
            </a:extLst>
          </p:cNvPr>
          <p:cNvSpPr>
            <a:spLocks noGrp="1"/>
          </p:cNvSpPr>
          <p:nvPr userDrawn="1">
            <p:ph type="pic" sz="quarter" idx="18"/>
          </p:nvPr>
        </p:nvSpPr>
        <p:spPr>
          <a:xfrm>
            <a:off x="5443999" y="1578576"/>
            <a:ext cx="2016000" cy="2592000"/>
          </a:xfrm>
          <a:prstGeom prst="snip2DiagRect">
            <a:avLst>
              <a:gd name="adj1" fmla="val 5670"/>
              <a:gd name="adj2" fmla="val 0"/>
            </a:avLst>
          </a:prstGeom>
          <a:solidFill>
            <a:srgbClr val="ECECEF"/>
          </a:solidFill>
        </p:spPr>
        <p:txBody>
          <a:bodyPr wrap="square" tIns="14400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50D413D3-6EC2-E5C9-EFA3-64F8324BC48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44000" y="4529982"/>
            <a:ext cx="2015999" cy="112235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EE0C72ED-D692-A687-C13B-34B509A3E1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71999" y="1578576"/>
            <a:ext cx="4320000" cy="4073764"/>
          </a:xfr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5400000" scaled="1"/>
          </a:gradFill>
        </p:spPr>
        <p:txBody>
          <a:bodyPr vert="horz" lIns="540000" tIns="360000" rIns="540000" bIns="360000" rtlCol="0">
            <a:noAutofit/>
          </a:bodyPr>
          <a:lstStyle>
            <a:lvl1pPr marL="216000" indent="-21600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en-US" sz="2400" dirty="0">
                <a:solidFill>
                  <a:schemeClr val="bg1"/>
                </a:solidFill>
              </a:defRPr>
            </a:lvl1pPr>
            <a:lvl2pPr>
              <a:defRPr lang="en-US" dirty="0">
                <a:solidFill>
                  <a:schemeClr val="bg1"/>
                </a:solidFill>
              </a:defRPr>
            </a:lvl2pPr>
          </a:lstStyle>
          <a:p>
            <a:pPr marL="0" lvl="0" inden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fr-FR" dirty="0"/>
              <a:t>Titre</a:t>
            </a:r>
          </a:p>
          <a:p>
            <a:pPr lvl="1">
              <a:spcBef>
                <a:spcPts val="1200"/>
              </a:spcBef>
              <a:buClrTx/>
            </a:pPr>
            <a:r>
              <a:rPr lang="fr-FR" dirty="0"/>
              <a:t>Second niveau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5AFE733-1D17-D433-B6A4-2D1DB8DE51AC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1FF5C286-A3F3-8552-53E0-33623573294C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454BEA95-E503-A134-5970-4028900C550F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D036B0A8-6297-AD7E-D57D-5A051148A313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D48E0E8B-65FF-C632-2635-7E5442B19077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FD3EF2BA-6E64-76F6-6E09-EC4ABC8587C2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245F54C5-B052-73D3-6C7D-278D01D434F2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0E3D9EAE-51D2-7060-9A73-4D9A8C4A3CB0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347D14FD-214D-601F-D5ED-7230C1D3465E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1FC57748-74FF-5242-7915-3A6447896407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5E393AA9-8A2D-77A9-4038-95A90A22659D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707EF7D0-0551-B497-8CD6-118F8DA38BD5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A1A9272C-2DB3-E3DE-C21E-800B17B2F85E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D8156300-4934-B7AD-A755-96E9059EE4B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A7DB2D5B-C826-89B4-6FCD-5C800E7EF61D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8" name="Parallelogram 57">
              <a:extLst>
                <a:ext uri="{FF2B5EF4-FFF2-40B4-BE49-F238E27FC236}">
                  <a16:creationId xmlns:a16="http://schemas.microsoft.com/office/drawing/2014/main" id="{3297FB1E-C558-4CD7-3501-325F77FE4611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EFBD691F-CCD9-A819-04A8-F2A7BBBBC1EE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id="{55383BEA-7D38-3C54-9F1E-9173C2632C08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3740834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locs de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icture Placeholder 63">
            <a:extLst>
              <a:ext uri="{FF2B5EF4-FFF2-40B4-BE49-F238E27FC236}">
                <a16:creationId xmlns:a16="http://schemas.microsoft.com/office/drawing/2014/main" id="{30D17CB2-2739-C617-AD45-E3912CAD98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58525"/>
            <a:ext cx="12192000" cy="2743473"/>
          </a:xfrm>
          <a:prstGeom prst="rect">
            <a:avLst/>
          </a:prstGeom>
          <a:solidFill>
            <a:srgbClr val="ECECEF"/>
          </a:solidFill>
        </p:spPr>
        <p:txBody>
          <a:bodyPr wrap="square" tIns="0" bIns="216000"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79775-88BC-3818-5D95-5B11998783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Cliquez pour modifier le titre principal jusqu’à deux lignes</a:t>
            </a:r>
            <a:endParaRPr lang="fr-FR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D3CD707-9A0B-2CF5-C079-BEF0CB78D227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35AD8C6E-20B1-A809-827C-0052C977D962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9C392785-BA90-8D03-76C6-C306A60C5655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6D69FAF0-B979-C60E-2402-6619E928DE5F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E2FA8DB5-C570-5601-055A-CE5923EE1B76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75D8C751-9F82-559A-00FF-2F677B9741F2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C43C5A60-AAB5-3FD5-E004-4F5337420E02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B32DCB3D-5B50-CAF5-F3BD-4B79CD083A8A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B68BD000-25A7-ECEE-8432-8B667FD4E65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B4067A74-31AE-047C-7E9A-002711B48B67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C92D3405-D6E0-C347-E57B-CF87855E50E9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D1006B9A-43C7-403C-8D13-B58EA500308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8" name="Parallelogram 57">
              <a:extLst>
                <a:ext uri="{FF2B5EF4-FFF2-40B4-BE49-F238E27FC236}">
                  <a16:creationId xmlns:a16="http://schemas.microsoft.com/office/drawing/2014/main" id="{9D424315-1566-8B9D-E981-7272C10DCFE9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2D6ACB48-A7FB-9774-2D1D-E4BD43B14C82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id="{C2E6044E-3469-2289-9F67-E6C457ABD08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1" name="Parallelogram 60">
              <a:extLst>
                <a:ext uri="{FF2B5EF4-FFF2-40B4-BE49-F238E27FC236}">
                  <a16:creationId xmlns:a16="http://schemas.microsoft.com/office/drawing/2014/main" id="{7B5BFBD3-79E0-00DE-73AE-3AD51B0B61B6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2" name="Parallelogram 61">
              <a:extLst>
                <a:ext uri="{FF2B5EF4-FFF2-40B4-BE49-F238E27FC236}">
                  <a16:creationId xmlns:a16="http://schemas.microsoft.com/office/drawing/2014/main" id="{C85960EC-3773-930D-6703-BEBD7BA2A8DA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3" name="Parallelogram 62">
              <a:extLst>
                <a:ext uri="{FF2B5EF4-FFF2-40B4-BE49-F238E27FC236}">
                  <a16:creationId xmlns:a16="http://schemas.microsoft.com/office/drawing/2014/main" id="{385AA103-76C9-ACFF-10CB-CE85CA60797A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C81E6365-421C-018C-B5CE-B1E8F1749C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998" y="1578576"/>
            <a:ext cx="5328000" cy="1922040"/>
          </a:xfrm>
          <a:prstGeom prst="snip2DiagRect">
            <a:avLst>
              <a:gd name="adj1" fmla="val 6796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2">
                    <a:lumMod val="100000"/>
                    <a:alpha val="10000"/>
                  </a:schemeClr>
                </a:gs>
                <a:gs pos="100000">
                  <a:schemeClr val="accent2">
                    <a:alpha val="50000"/>
                  </a:schemeClr>
                </a:gs>
              </a:gsLst>
              <a:lin ang="5400000" scaled="1"/>
            </a:gradFill>
          </a:ln>
        </p:spPr>
        <p:txBody>
          <a:bodyPr lIns="360000" rIns="360000" anchor="ctr"/>
          <a:lstStyle>
            <a:lvl1pPr marL="0" indent="0">
              <a:buFont typeface="Arial" panose="020B0604020202020204" pitchFamily="34" charset="0"/>
              <a:buNone/>
              <a:defRPr sz="1600" baseline="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48A82B05-DCC3-7CBE-78A4-DB40ED3B1849}"/>
              </a:ext>
            </a:extLst>
          </p:cNvPr>
          <p:cNvSpPr/>
          <p:nvPr/>
        </p:nvSpPr>
        <p:spPr>
          <a:xfrm>
            <a:off x="1036388" y="1926876"/>
            <a:ext cx="667396" cy="36000"/>
          </a:xfrm>
          <a:prstGeom prst="parallelogram">
            <a:avLst>
              <a:gd name="adj" fmla="val 98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F5919B8-E7D8-2E80-5011-3951A602996A}"/>
              </a:ext>
            </a:extLst>
          </p:cNvPr>
          <p:cNvGrpSpPr/>
          <p:nvPr/>
        </p:nvGrpSpPr>
        <p:grpSpPr>
          <a:xfrm>
            <a:off x="4873476" y="3284219"/>
            <a:ext cx="920602" cy="74305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72527DA1-5756-4FE1-47A7-E71A3FEF4B71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D652E994-8427-AE9A-9503-CBD4C4AED017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3588D7F-6CF6-0A97-142A-DD911F2FFDD7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D03E128F-D04E-988A-7041-EB5A3E74D341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096FCC49-B81B-62F6-17BD-4328F175F74F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7D68D970-84F5-33A9-A90D-4A5E18845120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8D99D4EA-232F-06E1-D854-2F7E32697CBA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3BE056EE-A89E-28F0-3980-601093F08B51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F7470B4B-0B40-6723-DA85-6EBCBAEB0481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DAE8BBCB-2669-4206-9E90-95D56AAD75E9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ADA5B50-D55B-1327-704B-CC0FF740D0C2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3C16DD71-620C-8863-F329-35D3481DC0C9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8327EE15-AE9F-0FAD-CC8E-8D10970315A0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BAB9A9B0-ED0C-984C-D360-1BE663244808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DE0CCEB7-EC83-AF6E-67C6-1CFF311B3245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E6FED54B-0F3B-95EF-8871-34E7A387384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1BD78EC9-C24D-36EF-14BF-D55DDE9307F9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7" name="Text Placeholder 65">
            <a:extLst>
              <a:ext uri="{FF2B5EF4-FFF2-40B4-BE49-F238E27FC236}">
                <a16:creationId xmlns:a16="http://schemas.microsoft.com/office/drawing/2014/main" id="{04990BCB-13B0-6825-976C-EF18813DF7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6000" y="1578576"/>
            <a:ext cx="5328000" cy="1922040"/>
          </a:xfrm>
          <a:prstGeom prst="snip2DiagRect">
            <a:avLst>
              <a:gd name="adj1" fmla="val 6796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2">
                    <a:lumMod val="100000"/>
                    <a:alpha val="10000"/>
                  </a:schemeClr>
                </a:gs>
                <a:gs pos="100000">
                  <a:schemeClr val="accent2">
                    <a:alpha val="50000"/>
                  </a:schemeClr>
                </a:gs>
              </a:gsLst>
              <a:lin ang="5400000" scaled="1"/>
            </a:gradFill>
          </a:ln>
        </p:spPr>
        <p:txBody>
          <a:bodyPr lIns="360000" rIns="360000" anchor="ctr"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68" name="Parallelogram 67">
            <a:extLst>
              <a:ext uri="{FF2B5EF4-FFF2-40B4-BE49-F238E27FC236}">
                <a16:creationId xmlns:a16="http://schemas.microsoft.com/office/drawing/2014/main" id="{BE59802F-051F-1D3D-233F-5F1B9556E21E}"/>
              </a:ext>
            </a:extLst>
          </p:cNvPr>
          <p:cNvSpPr/>
          <p:nvPr userDrawn="1"/>
        </p:nvSpPr>
        <p:spPr>
          <a:xfrm>
            <a:off x="6724390" y="1926876"/>
            <a:ext cx="667396" cy="36000"/>
          </a:xfrm>
          <a:prstGeom prst="parallelogram">
            <a:avLst>
              <a:gd name="adj" fmla="val 98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3C1190-8A05-B6B1-9949-675A79A9CE59}"/>
              </a:ext>
            </a:extLst>
          </p:cNvPr>
          <p:cNvGrpSpPr/>
          <p:nvPr userDrawn="1"/>
        </p:nvGrpSpPr>
        <p:grpSpPr>
          <a:xfrm>
            <a:off x="10561478" y="3284219"/>
            <a:ext cx="920602" cy="74305"/>
            <a:chOff x="696000" y="1460737"/>
            <a:chExt cx="920602" cy="112014"/>
          </a:xfrm>
        </p:grpSpPr>
        <p:sp>
          <p:nvSpPr>
            <p:cNvPr id="70" name="Parallelogram 69">
              <a:extLst>
                <a:ext uri="{FF2B5EF4-FFF2-40B4-BE49-F238E27FC236}">
                  <a16:creationId xmlns:a16="http://schemas.microsoft.com/office/drawing/2014/main" id="{CB5FD786-6DDE-63D5-2AAE-91AFFF211B5A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1" name="Parallelogram 70">
              <a:extLst>
                <a:ext uri="{FF2B5EF4-FFF2-40B4-BE49-F238E27FC236}">
                  <a16:creationId xmlns:a16="http://schemas.microsoft.com/office/drawing/2014/main" id="{95026B7C-2B7A-1EA5-868D-75D288BE6F57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2" name="Parallelogram 71">
              <a:extLst>
                <a:ext uri="{FF2B5EF4-FFF2-40B4-BE49-F238E27FC236}">
                  <a16:creationId xmlns:a16="http://schemas.microsoft.com/office/drawing/2014/main" id="{697C3B1E-A60F-CD72-CCB3-6AB47AB86629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10C16C27-6AF2-52C7-318A-634369D69103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4" name="Parallelogram 73">
              <a:extLst>
                <a:ext uri="{FF2B5EF4-FFF2-40B4-BE49-F238E27FC236}">
                  <a16:creationId xmlns:a16="http://schemas.microsoft.com/office/drawing/2014/main" id="{7AC61264-90A3-8854-8F48-7B4175004DC8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5" name="Parallelogram 74">
              <a:extLst>
                <a:ext uri="{FF2B5EF4-FFF2-40B4-BE49-F238E27FC236}">
                  <a16:creationId xmlns:a16="http://schemas.microsoft.com/office/drawing/2014/main" id="{EF81B55F-7E5E-0F0A-F071-B0221A42BCA2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EC62F885-2803-8BB4-CF11-FE3EA9B0BACF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7" name="Parallelogram 76">
              <a:extLst>
                <a:ext uri="{FF2B5EF4-FFF2-40B4-BE49-F238E27FC236}">
                  <a16:creationId xmlns:a16="http://schemas.microsoft.com/office/drawing/2014/main" id="{A0428056-33BF-60EE-49CD-E3437C792116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8" name="Parallelogram 77">
              <a:extLst>
                <a:ext uri="{FF2B5EF4-FFF2-40B4-BE49-F238E27FC236}">
                  <a16:creationId xmlns:a16="http://schemas.microsoft.com/office/drawing/2014/main" id="{E04E4A3C-CF84-BA33-F794-7E85044D1EBA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9" name="Parallelogram 78">
              <a:extLst>
                <a:ext uri="{FF2B5EF4-FFF2-40B4-BE49-F238E27FC236}">
                  <a16:creationId xmlns:a16="http://schemas.microsoft.com/office/drawing/2014/main" id="{9D518E5D-6A4F-7C83-D2B0-B24149922C01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0" name="Parallelogram 79">
              <a:extLst>
                <a:ext uri="{FF2B5EF4-FFF2-40B4-BE49-F238E27FC236}">
                  <a16:creationId xmlns:a16="http://schemas.microsoft.com/office/drawing/2014/main" id="{44CBFB45-888B-9CE6-3666-1AA0EA024FAE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1" name="Parallelogram 80">
              <a:extLst>
                <a:ext uri="{FF2B5EF4-FFF2-40B4-BE49-F238E27FC236}">
                  <a16:creationId xmlns:a16="http://schemas.microsoft.com/office/drawing/2014/main" id="{8639E0E5-7A56-0E5E-63F6-9C4A1BDAE14A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2" name="Parallelogram 81">
              <a:extLst>
                <a:ext uri="{FF2B5EF4-FFF2-40B4-BE49-F238E27FC236}">
                  <a16:creationId xmlns:a16="http://schemas.microsoft.com/office/drawing/2014/main" id="{0B8D335A-95D8-96F9-9BEA-BC3103C6254B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3" name="Parallelogram 82">
              <a:extLst>
                <a:ext uri="{FF2B5EF4-FFF2-40B4-BE49-F238E27FC236}">
                  <a16:creationId xmlns:a16="http://schemas.microsoft.com/office/drawing/2014/main" id="{1AE99D33-083B-EE23-B589-3FF9D2C09505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4" name="Parallelogram 83">
              <a:extLst>
                <a:ext uri="{FF2B5EF4-FFF2-40B4-BE49-F238E27FC236}">
                  <a16:creationId xmlns:a16="http://schemas.microsoft.com/office/drawing/2014/main" id="{F6183C56-9551-683A-09EB-18262FD52406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5" name="Parallelogram 84">
              <a:extLst>
                <a:ext uri="{FF2B5EF4-FFF2-40B4-BE49-F238E27FC236}">
                  <a16:creationId xmlns:a16="http://schemas.microsoft.com/office/drawing/2014/main" id="{48CE29AF-5DE7-0CD4-85E4-ECD3406109B1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6" name="Parallelogram 85">
              <a:extLst>
                <a:ext uri="{FF2B5EF4-FFF2-40B4-BE49-F238E27FC236}">
                  <a16:creationId xmlns:a16="http://schemas.microsoft.com/office/drawing/2014/main" id="{8C95D847-0DA5-AD49-C523-1C189FD62BD3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57750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200DF0-4F7F-C342-7F47-A55CFECDB887}"/>
              </a:ext>
            </a:extLst>
          </p:cNvPr>
          <p:cNvSpPr/>
          <p:nvPr userDrawn="1"/>
        </p:nvSpPr>
        <p:spPr>
          <a:xfrm>
            <a:off x="0" y="0"/>
            <a:ext cx="6096000" cy="6101998"/>
          </a:xfrm>
          <a:prstGeom prst="rect">
            <a:avLst/>
          </a:prstGeom>
          <a:gradFill flip="none" rotWithShape="1"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FD77F530-EA1D-7650-4E2C-FABF39338F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000" y="1145650"/>
            <a:ext cx="4968000" cy="4540025"/>
          </a:xfrm>
        </p:spPr>
        <p:txBody>
          <a:bodyPr/>
          <a:lstStyle>
            <a:lvl1pPr>
              <a:defRPr baseline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ici pour modifier le texte</a:t>
            </a:r>
          </a:p>
          <a:p>
            <a:pPr lvl="1"/>
            <a:r>
              <a:rPr lang="fr-FR" dirty="0"/>
              <a:t>Second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B13D357-30AB-D48C-0F86-A084C4FD01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3998" y="1145649"/>
            <a:ext cx="4968001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E2793-489B-8C33-B75F-CF4C9090E1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7376" y="360000"/>
            <a:ext cx="4968000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342B54C-873A-B0F6-AFBF-6A18BD2AAD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376" y="360000"/>
            <a:ext cx="4968000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5692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seaux sociaux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98F3710-4348-B002-9801-54B01B911A81}"/>
              </a:ext>
            </a:extLst>
          </p:cNvPr>
          <p:cNvSpPr/>
          <p:nvPr userDrawn="1"/>
        </p:nvSpPr>
        <p:spPr>
          <a:xfrm flipH="1">
            <a:off x="0" y="3429000"/>
            <a:ext cx="12192000" cy="2673000"/>
          </a:xfrm>
          <a:prstGeom prst="rect">
            <a:avLst/>
          </a:prstGeo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800000" scaled="0"/>
          </a:gradFill>
          <a:ln>
            <a:gradFill>
              <a:gsLst>
                <a:gs pos="85000">
                  <a:schemeClr val="tx2"/>
                </a:gs>
                <a:gs pos="0">
                  <a:schemeClr val="bg2"/>
                </a:gs>
                <a:gs pos="100000">
                  <a:schemeClr val="tx2"/>
                </a:gs>
              </a:gsLst>
              <a:lin ang="1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 dirty="0"/>
          </a:p>
        </p:txBody>
      </p:sp>
      <p:sp>
        <p:nvSpPr>
          <p:cNvPr id="26" name="Rectangle: Rounded Corners 25">
            <a:hlinkClick r:id="rId2"/>
            <a:extLst>
              <a:ext uri="{FF2B5EF4-FFF2-40B4-BE49-F238E27FC236}">
                <a16:creationId xmlns:a16="http://schemas.microsoft.com/office/drawing/2014/main" id="{A0A56E25-BACC-941A-07FF-B2924EEE0A4B}"/>
              </a:ext>
            </a:extLst>
          </p:cNvPr>
          <p:cNvSpPr/>
          <p:nvPr userDrawn="1"/>
        </p:nvSpPr>
        <p:spPr>
          <a:xfrm>
            <a:off x="588000" y="3141000"/>
            <a:ext cx="3456000" cy="576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17500" algn="ctr" rotWithShape="0">
              <a:schemeClr val="tx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www.thalesgroup.com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F73478-4B42-86E1-C5C1-D1452156DBA8}"/>
              </a:ext>
            </a:extLst>
          </p:cNvPr>
          <p:cNvGrpSpPr/>
          <p:nvPr userDrawn="1"/>
        </p:nvGrpSpPr>
        <p:grpSpPr>
          <a:xfrm>
            <a:off x="671550" y="4428000"/>
            <a:ext cx="675000" cy="675000"/>
            <a:chOff x="671550" y="4428000"/>
            <a:chExt cx="675000" cy="67500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F9F3573-2E23-6B37-3C1D-06E6E2FB5440}"/>
                </a:ext>
              </a:extLst>
            </p:cNvPr>
            <p:cNvSpPr/>
            <p:nvPr/>
          </p:nvSpPr>
          <p:spPr>
            <a:xfrm>
              <a:off x="671550" y="4428000"/>
              <a:ext cx="675000" cy="67500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30" name="Graphic 36">
              <a:extLst>
                <a:ext uri="{FF2B5EF4-FFF2-40B4-BE49-F238E27FC236}">
                  <a16:creationId xmlns:a16="http://schemas.microsoft.com/office/drawing/2014/main" id="{F2D16415-197B-E091-7A95-D7B79C5C9FFE}"/>
                </a:ext>
              </a:extLst>
            </p:cNvPr>
            <p:cNvGrpSpPr/>
            <p:nvPr/>
          </p:nvGrpSpPr>
          <p:grpSpPr>
            <a:xfrm>
              <a:off x="880295" y="4633340"/>
              <a:ext cx="257511" cy="257042"/>
              <a:chOff x="692960" y="4421656"/>
              <a:chExt cx="679218" cy="677982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611B14F-1F29-C671-7DFE-638D31ADC8DA}"/>
                  </a:ext>
                </a:extLst>
              </p:cNvPr>
              <p:cNvSpPr/>
              <p:nvPr/>
            </p:nvSpPr>
            <p:spPr>
              <a:xfrm>
                <a:off x="692960" y="4421656"/>
                <a:ext cx="163232" cy="677982"/>
              </a:xfrm>
              <a:custGeom>
                <a:avLst/>
                <a:gdLst>
                  <a:gd name="connsiteX0" fmla="*/ 11172 w 163232"/>
                  <a:gd name="connsiteY0" fmla="*/ 225119 h 677982"/>
                  <a:gd name="connsiteX1" fmla="*/ 152061 w 163232"/>
                  <a:gd name="connsiteY1" fmla="*/ 225119 h 677982"/>
                  <a:gd name="connsiteX2" fmla="*/ 152061 w 163232"/>
                  <a:gd name="connsiteY2" fmla="*/ 677983 h 677982"/>
                  <a:gd name="connsiteX3" fmla="*/ 11172 w 163232"/>
                  <a:gd name="connsiteY3" fmla="*/ 677983 h 677982"/>
                  <a:gd name="connsiteX4" fmla="*/ 11172 w 163232"/>
                  <a:gd name="connsiteY4" fmla="*/ 225119 h 677982"/>
                  <a:gd name="connsiteX5" fmla="*/ 81655 w 163232"/>
                  <a:gd name="connsiteY5" fmla="*/ 0 h 677982"/>
                  <a:gd name="connsiteX6" fmla="*/ 163232 w 163232"/>
                  <a:gd name="connsiteY6" fmla="*/ 81617 h 677982"/>
                  <a:gd name="connsiteX7" fmla="*/ 81655 w 163232"/>
                  <a:gd name="connsiteY7" fmla="*/ 163246 h 677982"/>
                  <a:gd name="connsiteX8" fmla="*/ 0 w 163232"/>
                  <a:gd name="connsiteY8" fmla="*/ 81617 h 677982"/>
                  <a:gd name="connsiteX9" fmla="*/ 81655 w 163232"/>
                  <a:gd name="connsiteY9" fmla="*/ 0 h 67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3232" h="677982">
                    <a:moveTo>
                      <a:pt x="11172" y="225119"/>
                    </a:moveTo>
                    <a:lnTo>
                      <a:pt x="152061" y="225119"/>
                    </a:lnTo>
                    <a:lnTo>
                      <a:pt x="152061" y="677983"/>
                    </a:lnTo>
                    <a:lnTo>
                      <a:pt x="11172" y="677983"/>
                    </a:lnTo>
                    <a:lnTo>
                      <a:pt x="11172" y="225119"/>
                    </a:lnTo>
                    <a:close/>
                    <a:moveTo>
                      <a:pt x="81655" y="0"/>
                    </a:moveTo>
                    <a:cubicBezTo>
                      <a:pt x="126679" y="0"/>
                      <a:pt x="163232" y="36567"/>
                      <a:pt x="163232" y="81617"/>
                    </a:cubicBezTo>
                    <a:cubicBezTo>
                      <a:pt x="163232" y="126679"/>
                      <a:pt x="126679" y="163246"/>
                      <a:pt x="81655" y="163246"/>
                    </a:cubicBezTo>
                    <a:cubicBezTo>
                      <a:pt x="36451" y="163246"/>
                      <a:pt x="0" y="126680"/>
                      <a:pt x="0" y="81617"/>
                    </a:cubicBezTo>
                    <a:cubicBezTo>
                      <a:pt x="0" y="36567"/>
                      <a:pt x="36451" y="0"/>
                      <a:pt x="81655" y="0"/>
                    </a:cubicBezTo>
                  </a:path>
                </a:pathLst>
              </a:custGeom>
              <a:solidFill>
                <a:srgbClr val="FFFFFF"/>
              </a:solidFill>
              <a:ln w="19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D2A163E-3DEA-4B3A-6030-FF3145A634F5}"/>
                  </a:ext>
                </a:extLst>
              </p:cNvPr>
              <p:cNvSpPr/>
              <p:nvPr/>
            </p:nvSpPr>
            <p:spPr>
              <a:xfrm>
                <a:off x="933318" y="4635537"/>
                <a:ext cx="438860" cy="464101"/>
              </a:xfrm>
              <a:custGeom>
                <a:avLst/>
                <a:gdLst>
                  <a:gd name="connsiteX0" fmla="*/ 0 w 438860"/>
                  <a:gd name="connsiteY0" fmla="*/ 11237 h 464101"/>
                  <a:gd name="connsiteX1" fmla="*/ 134918 w 438860"/>
                  <a:gd name="connsiteY1" fmla="*/ 11237 h 464101"/>
                  <a:gd name="connsiteX2" fmla="*/ 134918 w 438860"/>
                  <a:gd name="connsiteY2" fmla="*/ 73148 h 464101"/>
                  <a:gd name="connsiteX3" fmla="*/ 136847 w 438860"/>
                  <a:gd name="connsiteY3" fmla="*/ 73148 h 464101"/>
                  <a:gd name="connsiteX4" fmla="*/ 270015 w 438860"/>
                  <a:gd name="connsiteY4" fmla="*/ 0 h 464101"/>
                  <a:gd name="connsiteX5" fmla="*/ 438861 w 438860"/>
                  <a:gd name="connsiteY5" fmla="*/ 215736 h 464101"/>
                  <a:gd name="connsiteX6" fmla="*/ 438861 w 438860"/>
                  <a:gd name="connsiteY6" fmla="*/ 464101 h 464101"/>
                  <a:gd name="connsiteX7" fmla="*/ 298125 w 438860"/>
                  <a:gd name="connsiteY7" fmla="*/ 464101 h 464101"/>
                  <a:gd name="connsiteX8" fmla="*/ 298125 w 438860"/>
                  <a:gd name="connsiteY8" fmla="*/ 243873 h 464101"/>
                  <a:gd name="connsiteX9" fmla="*/ 224991 w 438860"/>
                  <a:gd name="connsiteY9" fmla="*/ 123796 h 464101"/>
                  <a:gd name="connsiteX10" fmla="*/ 140580 w 438860"/>
                  <a:gd name="connsiteY10" fmla="*/ 240114 h 464101"/>
                  <a:gd name="connsiteX11" fmla="*/ 140580 w 438860"/>
                  <a:gd name="connsiteY11" fmla="*/ 464101 h 464101"/>
                  <a:gd name="connsiteX12" fmla="*/ 0 w 438860"/>
                  <a:gd name="connsiteY12" fmla="*/ 464101 h 464101"/>
                  <a:gd name="connsiteX13" fmla="*/ 0 w 438860"/>
                  <a:gd name="connsiteY13" fmla="*/ 11237 h 46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8860" h="464101">
                    <a:moveTo>
                      <a:pt x="0" y="11237"/>
                    </a:moveTo>
                    <a:lnTo>
                      <a:pt x="134918" y="11237"/>
                    </a:lnTo>
                    <a:lnTo>
                      <a:pt x="134918" y="73148"/>
                    </a:lnTo>
                    <a:lnTo>
                      <a:pt x="136847" y="73148"/>
                    </a:lnTo>
                    <a:cubicBezTo>
                      <a:pt x="155613" y="37545"/>
                      <a:pt x="201538" y="0"/>
                      <a:pt x="270015" y="0"/>
                    </a:cubicBezTo>
                    <a:cubicBezTo>
                      <a:pt x="412524" y="0"/>
                      <a:pt x="438861" y="93769"/>
                      <a:pt x="438861" y="215736"/>
                    </a:cubicBezTo>
                    <a:lnTo>
                      <a:pt x="438861" y="464101"/>
                    </a:lnTo>
                    <a:lnTo>
                      <a:pt x="298125" y="464101"/>
                    </a:lnTo>
                    <a:lnTo>
                      <a:pt x="298125" y="243873"/>
                    </a:lnTo>
                    <a:cubicBezTo>
                      <a:pt x="298125" y="191358"/>
                      <a:pt x="297224" y="123796"/>
                      <a:pt x="224991" y="123796"/>
                    </a:cubicBezTo>
                    <a:cubicBezTo>
                      <a:pt x="151754" y="123796"/>
                      <a:pt x="140580" y="181035"/>
                      <a:pt x="140580" y="240114"/>
                    </a:cubicBezTo>
                    <a:lnTo>
                      <a:pt x="140580" y="464101"/>
                    </a:lnTo>
                    <a:lnTo>
                      <a:pt x="0" y="464101"/>
                    </a:lnTo>
                    <a:lnTo>
                      <a:pt x="0" y="11237"/>
                    </a:lnTo>
                    <a:close/>
                  </a:path>
                </a:pathLst>
              </a:custGeom>
              <a:solidFill>
                <a:srgbClr val="FFFFFF"/>
              </a:solidFill>
              <a:ln w="19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31" name="Oval 30">
              <a:hlinkClick r:id="rId3"/>
              <a:extLst>
                <a:ext uri="{FF2B5EF4-FFF2-40B4-BE49-F238E27FC236}">
                  <a16:creationId xmlns:a16="http://schemas.microsoft.com/office/drawing/2014/main" id="{EAB8E4C6-7BE3-51ED-ABFC-964F6AE3729B}"/>
                </a:ext>
              </a:extLst>
            </p:cNvPr>
            <p:cNvSpPr/>
            <p:nvPr/>
          </p:nvSpPr>
          <p:spPr>
            <a:xfrm>
              <a:off x="671550" y="4428000"/>
              <a:ext cx="675000" cy="675000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0508168-1FBD-BCA0-1DED-C778795906F2}"/>
              </a:ext>
            </a:extLst>
          </p:cNvPr>
          <p:cNvGrpSpPr/>
          <p:nvPr userDrawn="1"/>
        </p:nvGrpSpPr>
        <p:grpSpPr>
          <a:xfrm>
            <a:off x="1542850" y="4428000"/>
            <a:ext cx="675000" cy="675000"/>
            <a:chOff x="1542850" y="4428000"/>
            <a:chExt cx="675000" cy="67500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4085314-3E35-DF8C-8E5B-1C7C3F36FB79}"/>
                </a:ext>
              </a:extLst>
            </p:cNvPr>
            <p:cNvSpPr/>
            <p:nvPr/>
          </p:nvSpPr>
          <p:spPr>
            <a:xfrm>
              <a:off x="1542850" y="4428000"/>
              <a:ext cx="675000" cy="67500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" name="Graphic 84">
              <a:extLst>
                <a:ext uri="{FF2B5EF4-FFF2-40B4-BE49-F238E27FC236}">
                  <a16:creationId xmlns:a16="http://schemas.microsoft.com/office/drawing/2014/main" id="{4871053C-AB8F-A852-D3EF-93A5716708BA}"/>
                </a:ext>
              </a:extLst>
            </p:cNvPr>
            <p:cNvSpPr/>
            <p:nvPr/>
          </p:nvSpPr>
          <p:spPr>
            <a:xfrm>
              <a:off x="1781995" y="4581085"/>
              <a:ext cx="196710" cy="368831"/>
            </a:xfrm>
            <a:custGeom>
              <a:avLst/>
              <a:gdLst>
                <a:gd name="connsiteX0" fmla="*/ 85005 w 304800"/>
                <a:gd name="connsiteY0" fmla="*/ 571500 h 571500"/>
                <a:gd name="connsiteX1" fmla="*/ 85005 w 304800"/>
                <a:gd name="connsiteY1" fmla="*/ 323850 h 571500"/>
                <a:gd name="connsiteX2" fmla="*/ 0 w 304800"/>
                <a:gd name="connsiteY2" fmla="*/ 323850 h 571500"/>
                <a:gd name="connsiteX3" fmla="*/ 0 w 304800"/>
                <a:gd name="connsiteY3" fmla="*/ 209550 h 571500"/>
                <a:gd name="connsiteX4" fmla="*/ 85005 w 304800"/>
                <a:gd name="connsiteY4" fmla="*/ 209550 h 571500"/>
                <a:gd name="connsiteX5" fmla="*/ 85005 w 304800"/>
                <a:gd name="connsiteY5" fmla="*/ 129730 h 571500"/>
                <a:gd name="connsiteX6" fmla="*/ 217613 w 304800"/>
                <a:gd name="connsiteY6" fmla="*/ 0 h 571500"/>
                <a:gd name="connsiteX7" fmla="*/ 296005 w 304800"/>
                <a:gd name="connsiteY7" fmla="*/ 4003 h 571500"/>
                <a:gd name="connsiteX8" fmla="*/ 296005 w 304800"/>
                <a:gd name="connsiteY8" fmla="*/ 94869 h 571500"/>
                <a:gd name="connsiteX9" fmla="*/ 242210 w 304800"/>
                <a:gd name="connsiteY9" fmla="*/ 94893 h 571500"/>
                <a:gd name="connsiteX10" fmla="*/ 190500 w 304800"/>
                <a:gd name="connsiteY10" fmla="*/ 144353 h 571500"/>
                <a:gd name="connsiteX11" fmla="*/ 190500 w 304800"/>
                <a:gd name="connsiteY11" fmla="*/ 209550 h 571500"/>
                <a:gd name="connsiteX12" fmla="*/ 304800 w 304800"/>
                <a:gd name="connsiteY12" fmla="*/ 209550 h 571500"/>
                <a:gd name="connsiteX13" fmla="*/ 266700 w 304800"/>
                <a:gd name="connsiteY13" fmla="*/ 323850 h 571500"/>
                <a:gd name="connsiteX14" fmla="*/ 190500 w 304800"/>
                <a:gd name="connsiteY14" fmla="*/ 323850 h 571500"/>
                <a:gd name="connsiteX15" fmla="*/ 190500 w 304800"/>
                <a:gd name="connsiteY15" fmla="*/ 571500 h 571500"/>
                <a:gd name="connsiteX16" fmla="*/ 85005 w 304800"/>
                <a:gd name="connsiteY16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800" h="571500">
                  <a:moveTo>
                    <a:pt x="85005" y="571500"/>
                  </a:moveTo>
                  <a:lnTo>
                    <a:pt x="85005" y="323850"/>
                  </a:lnTo>
                  <a:lnTo>
                    <a:pt x="0" y="323850"/>
                  </a:lnTo>
                  <a:lnTo>
                    <a:pt x="0" y="209550"/>
                  </a:lnTo>
                  <a:lnTo>
                    <a:pt x="85005" y="209550"/>
                  </a:lnTo>
                  <a:lnTo>
                    <a:pt x="85005" y="129730"/>
                  </a:lnTo>
                  <a:cubicBezTo>
                    <a:pt x="85005" y="42782"/>
                    <a:pt x="140049" y="0"/>
                    <a:pt x="217613" y="0"/>
                  </a:cubicBezTo>
                  <a:cubicBezTo>
                    <a:pt x="254767" y="0"/>
                    <a:pt x="286699" y="2766"/>
                    <a:pt x="296005" y="4003"/>
                  </a:cubicBezTo>
                  <a:lnTo>
                    <a:pt x="296005" y="94869"/>
                  </a:lnTo>
                  <a:lnTo>
                    <a:pt x="242210" y="94893"/>
                  </a:lnTo>
                  <a:cubicBezTo>
                    <a:pt x="200026" y="94893"/>
                    <a:pt x="190500" y="114938"/>
                    <a:pt x="190500" y="144353"/>
                  </a:cubicBezTo>
                  <a:lnTo>
                    <a:pt x="190500" y="209550"/>
                  </a:lnTo>
                  <a:lnTo>
                    <a:pt x="304800" y="209550"/>
                  </a:lnTo>
                  <a:lnTo>
                    <a:pt x="266700" y="323850"/>
                  </a:lnTo>
                  <a:lnTo>
                    <a:pt x="190500" y="323850"/>
                  </a:lnTo>
                  <a:lnTo>
                    <a:pt x="190500" y="571500"/>
                  </a:lnTo>
                  <a:lnTo>
                    <a:pt x="85005" y="5715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7" name="Oval 36">
              <a:hlinkClick r:id="rId4"/>
              <a:extLst>
                <a:ext uri="{FF2B5EF4-FFF2-40B4-BE49-F238E27FC236}">
                  <a16:creationId xmlns:a16="http://schemas.microsoft.com/office/drawing/2014/main" id="{59DE552B-DD41-E6A5-FE2C-1B4E1B2BE8CB}"/>
                </a:ext>
              </a:extLst>
            </p:cNvPr>
            <p:cNvSpPr/>
            <p:nvPr/>
          </p:nvSpPr>
          <p:spPr>
            <a:xfrm>
              <a:off x="1542850" y="4428000"/>
              <a:ext cx="675000" cy="675000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1B401F0-7B23-0E70-A987-C44C85E3F865}"/>
              </a:ext>
            </a:extLst>
          </p:cNvPr>
          <p:cNvGrpSpPr/>
          <p:nvPr userDrawn="1"/>
        </p:nvGrpSpPr>
        <p:grpSpPr>
          <a:xfrm>
            <a:off x="3285450" y="4428000"/>
            <a:ext cx="675000" cy="675000"/>
            <a:chOff x="3285450" y="4428000"/>
            <a:chExt cx="675000" cy="6750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8E769EA-0469-B4D5-0733-CA1925393D9E}"/>
                </a:ext>
              </a:extLst>
            </p:cNvPr>
            <p:cNvSpPr/>
            <p:nvPr/>
          </p:nvSpPr>
          <p:spPr>
            <a:xfrm>
              <a:off x="3285450" y="4428000"/>
              <a:ext cx="675000" cy="67500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DC4604B-DFB2-69D1-0C48-0E7E980498AC}"/>
                </a:ext>
              </a:extLst>
            </p:cNvPr>
            <p:cNvSpPr/>
            <p:nvPr/>
          </p:nvSpPr>
          <p:spPr>
            <a:xfrm>
              <a:off x="3454191" y="4646806"/>
              <a:ext cx="337518" cy="237389"/>
            </a:xfrm>
            <a:custGeom>
              <a:avLst/>
              <a:gdLst>
                <a:gd name="connsiteX0" fmla="*/ 376473 w 948974"/>
                <a:gd name="connsiteY0" fmla="*/ 190180 h 667449"/>
                <a:gd name="connsiteX1" fmla="*/ 376517 w 948974"/>
                <a:gd name="connsiteY1" fmla="*/ 456817 h 667449"/>
                <a:gd name="connsiteX2" fmla="*/ 632890 w 948974"/>
                <a:gd name="connsiteY2" fmla="*/ 323963 h 667449"/>
                <a:gd name="connsiteX3" fmla="*/ 474281 w 948974"/>
                <a:gd name="connsiteY3" fmla="*/ 0 h 667449"/>
                <a:gd name="connsiteX4" fmla="*/ 474693 w 948974"/>
                <a:gd name="connsiteY4" fmla="*/ 0 h 667449"/>
                <a:gd name="connsiteX5" fmla="*/ 806688 w 948974"/>
                <a:gd name="connsiteY5" fmla="*/ 9599 h 667449"/>
                <a:gd name="connsiteX6" fmla="*/ 901772 w 948974"/>
                <a:gd name="connsiteY6" fmla="*/ 49796 h 667449"/>
                <a:gd name="connsiteX7" fmla="*/ 939498 w 948974"/>
                <a:gd name="connsiteY7" fmla="*/ 143989 h 667449"/>
                <a:gd name="connsiteX8" fmla="*/ 948974 w 948974"/>
                <a:gd name="connsiteY8" fmla="*/ 297577 h 667449"/>
                <a:gd name="connsiteX9" fmla="*/ 948974 w 948974"/>
                <a:gd name="connsiteY9" fmla="*/ 369572 h 667449"/>
                <a:gd name="connsiteX10" fmla="*/ 939498 w 948974"/>
                <a:gd name="connsiteY10" fmla="*/ 523160 h 667449"/>
                <a:gd name="connsiteX11" fmla="*/ 901772 w 948974"/>
                <a:gd name="connsiteY11" fmla="*/ 617353 h 667449"/>
                <a:gd name="connsiteX12" fmla="*/ 806688 w 948974"/>
                <a:gd name="connsiteY12" fmla="*/ 657550 h 667449"/>
                <a:gd name="connsiteX13" fmla="*/ 474488 w 948974"/>
                <a:gd name="connsiteY13" fmla="*/ 667449 h 667449"/>
                <a:gd name="connsiteX14" fmla="*/ 151839 w 948974"/>
                <a:gd name="connsiteY14" fmla="*/ 657916 h 667449"/>
                <a:gd name="connsiteX15" fmla="*/ 47202 w 948974"/>
                <a:gd name="connsiteY15" fmla="*/ 617353 h 667449"/>
                <a:gd name="connsiteX16" fmla="*/ 9491 w 948974"/>
                <a:gd name="connsiteY16" fmla="*/ 523160 h 667449"/>
                <a:gd name="connsiteX17" fmla="*/ 0 w 948974"/>
                <a:gd name="connsiteY17" fmla="*/ 369572 h 667449"/>
                <a:gd name="connsiteX18" fmla="*/ 0 w 948974"/>
                <a:gd name="connsiteY18" fmla="*/ 297577 h 667449"/>
                <a:gd name="connsiteX19" fmla="*/ 9490 w 948974"/>
                <a:gd name="connsiteY19" fmla="*/ 143989 h 667449"/>
                <a:gd name="connsiteX20" fmla="*/ 47202 w 948974"/>
                <a:gd name="connsiteY20" fmla="*/ 49796 h 667449"/>
                <a:gd name="connsiteX21" fmla="*/ 142286 w 948974"/>
                <a:gd name="connsiteY21" fmla="*/ 9599 h 667449"/>
                <a:gd name="connsiteX22" fmla="*/ 474281 w 948974"/>
                <a:gd name="connsiteY22" fmla="*/ 0 h 66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8974" h="667449">
                  <a:moveTo>
                    <a:pt x="376473" y="190180"/>
                  </a:moveTo>
                  <a:lnTo>
                    <a:pt x="376517" y="456817"/>
                  </a:lnTo>
                  <a:lnTo>
                    <a:pt x="632890" y="323963"/>
                  </a:lnTo>
                  <a:close/>
                  <a:moveTo>
                    <a:pt x="474281" y="0"/>
                  </a:moveTo>
                  <a:lnTo>
                    <a:pt x="474693" y="0"/>
                  </a:lnTo>
                  <a:cubicBezTo>
                    <a:pt x="474693" y="0"/>
                    <a:pt x="673893" y="0"/>
                    <a:pt x="806688" y="9599"/>
                  </a:cubicBezTo>
                  <a:cubicBezTo>
                    <a:pt x="825238" y="11812"/>
                    <a:pt x="865686" y="11999"/>
                    <a:pt x="901772" y="49796"/>
                  </a:cubicBezTo>
                  <a:cubicBezTo>
                    <a:pt x="930224" y="78594"/>
                    <a:pt x="939498" y="143989"/>
                    <a:pt x="939498" y="143989"/>
                  </a:cubicBezTo>
                  <a:cubicBezTo>
                    <a:pt x="939498" y="143989"/>
                    <a:pt x="948974" y="220783"/>
                    <a:pt x="948974" y="297577"/>
                  </a:cubicBezTo>
                  <a:lnTo>
                    <a:pt x="948974" y="369572"/>
                  </a:lnTo>
                  <a:cubicBezTo>
                    <a:pt x="948974" y="446366"/>
                    <a:pt x="939498" y="523160"/>
                    <a:pt x="939498" y="523160"/>
                  </a:cubicBezTo>
                  <a:cubicBezTo>
                    <a:pt x="939498" y="523160"/>
                    <a:pt x="930224" y="588555"/>
                    <a:pt x="901772" y="617353"/>
                  </a:cubicBezTo>
                  <a:cubicBezTo>
                    <a:pt x="865687" y="655150"/>
                    <a:pt x="825238" y="655337"/>
                    <a:pt x="806688" y="657550"/>
                  </a:cubicBezTo>
                  <a:cubicBezTo>
                    <a:pt x="673893" y="667149"/>
                    <a:pt x="474488" y="667449"/>
                    <a:pt x="474488" y="667449"/>
                  </a:cubicBezTo>
                  <a:cubicBezTo>
                    <a:pt x="474488" y="667449"/>
                    <a:pt x="227759" y="665196"/>
                    <a:pt x="151839" y="657916"/>
                  </a:cubicBezTo>
                  <a:cubicBezTo>
                    <a:pt x="130719" y="653955"/>
                    <a:pt x="83301" y="655150"/>
                    <a:pt x="47202" y="617353"/>
                  </a:cubicBezTo>
                  <a:cubicBezTo>
                    <a:pt x="18749" y="588555"/>
                    <a:pt x="9491" y="523160"/>
                    <a:pt x="9491" y="523160"/>
                  </a:cubicBezTo>
                  <a:cubicBezTo>
                    <a:pt x="9491" y="523160"/>
                    <a:pt x="0" y="446366"/>
                    <a:pt x="0" y="369572"/>
                  </a:cubicBezTo>
                  <a:lnTo>
                    <a:pt x="0" y="297577"/>
                  </a:lnTo>
                  <a:cubicBezTo>
                    <a:pt x="0" y="220783"/>
                    <a:pt x="9490" y="143989"/>
                    <a:pt x="9490" y="143989"/>
                  </a:cubicBezTo>
                  <a:cubicBezTo>
                    <a:pt x="9490" y="143989"/>
                    <a:pt x="18749" y="78594"/>
                    <a:pt x="47202" y="49796"/>
                  </a:cubicBezTo>
                  <a:cubicBezTo>
                    <a:pt x="83301" y="11999"/>
                    <a:pt x="123735" y="11812"/>
                    <a:pt x="142286" y="9599"/>
                  </a:cubicBezTo>
                  <a:cubicBezTo>
                    <a:pt x="275085" y="0"/>
                    <a:pt x="474281" y="0"/>
                    <a:pt x="474281" y="0"/>
                  </a:cubicBezTo>
                  <a:close/>
                </a:path>
              </a:pathLst>
            </a:custGeom>
            <a:solidFill>
              <a:schemeClr val="bg1"/>
            </a:solidFill>
            <a:ln w="19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5" name="Oval 44">
              <a:hlinkClick r:id="rId5"/>
              <a:extLst>
                <a:ext uri="{FF2B5EF4-FFF2-40B4-BE49-F238E27FC236}">
                  <a16:creationId xmlns:a16="http://schemas.microsoft.com/office/drawing/2014/main" id="{A08C08EA-BEDD-D50E-04EB-BB6C89AC4CD6}"/>
                </a:ext>
              </a:extLst>
            </p:cNvPr>
            <p:cNvSpPr/>
            <p:nvPr/>
          </p:nvSpPr>
          <p:spPr>
            <a:xfrm>
              <a:off x="3285450" y="4428000"/>
              <a:ext cx="675000" cy="675000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Cliquez pour modifier le titre principal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5FB0E-905F-A9EF-8748-B0C96DC0945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88000" y="1502651"/>
            <a:ext cx="4320000" cy="1107996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600" b="0"/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pour modifier le texte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0F9E0-E962-B440-0D1C-93BF6DD1D574}"/>
              </a:ext>
            </a:extLst>
          </p:cNvPr>
          <p:cNvSpPr/>
          <p:nvPr userDrawn="1"/>
        </p:nvSpPr>
        <p:spPr>
          <a:xfrm rot="1070560">
            <a:off x="9401175" y="1985964"/>
            <a:ext cx="47625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AD677F-1F1F-CA4D-4948-09F9107A98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7481" b="16219"/>
          <a:stretch/>
        </p:blipFill>
        <p:spPr>
          <a:xfrm>
            <a:off x="4388786" y="322433"/>
            <a:ext cx="7580964" cy="5784329"/>
          </a:xfrm>
          <a:prstGeom prst="rect">
            <a:avLst/>
          </a:prstGeom>
        </p:spPr>
      </p:pic>
      <p:grpSp>
        <p:nvGrpSpPr>
          <p:cNvPr id="46" name="Groupe 45"/>
          <p:cNvGrpSpPr/>
          <p:nvPr userDrawn="1"/>
        </p:nvGrpSpPr>
        <p:grpSpPr>
          <a:xfrm>
            <a:off x="2414150" y="4428000"/>
            <a:ext cx="675000" cy="675000"/>
            <a:chOff x="2414150" y="4428000"/>
            <a:chExt cx="675000" cy="6750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749DE65-19B7-81BD-D406-55281469FA3E}"/>
                </a:ext>
              </a:extLst>
            </p:cNvPr>
            <p:cNvSpPr/>
            <p:nvPr/>
          </p:nvSpPr>
          <p:spPr>
            <a:xfrm>
              <a:off x="2414150" y="4428000"/>
              <a:ext cx="675000" cy="67500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7" name="Image 26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1044" y="4609098"/>
              <a:ext cx="293912" cy="300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18614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35CA0C-32FF-6FFD-8511-3713F4A7BA89}"/>
              </a:ext>
            </a:extLst>
          </p:cNvPr>
          <p:cNvSpPr/>
          <p:nvPr userDrawn="1"/>
        </p:nvSpPr>
        <p:spPr>
          <a:xfrm>
            <a:off x="0" y="5869556"/>
            <a:ext cx="12192000" cy="988444"/>
          </a:xfrm>
          <a:prstGeom prst="rect">
            <a:avLst/>
          </a:prstGeo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800000" scaled="0"/>
          </a:gradFill>
          <a:ln>
            <a:gradFill>
              <a:gsLst>
                <a:gs pos="85000">
                  <a:schemeClr val="tx2"/>
                </a:gs>
                <a:gs pos="0">
                  <a:schemeClr val="bg2"/>
                </a:gs>
                <a:gs pos="100000">
                  <a:schemeClr val="tx2"/>
                </a:gs>
              </a:gsLst>
              <a:lin ang="1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1726DB-1EEC-EB10-19D3-7CE5393C86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6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76179"/>
            <a:ext cx="12192000" cy="104984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8883B4D-A69F-1D2B-18F5-6006B1FDDE7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414319" y="988444"/>
            <a:ext cx="1363362" cy="30422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DBE90FC-FBC1-006F-1E0C-7311172565A6}"/>
              </a:ext>
            </a:extLst>
          </p:cNvPr>
          <p:cNvGrpSpPr/>
          <p:nvPr userDrawn="1"/>
        </p:nvGrpSpPr>
        <p:grpSpPr>
          <a:xfrm>
            <a:off x="5635699" y="-10208"/>
            <a:ext cx="920602" cy="74305"/>
            <a:chOff x="5635699" y="5931141"/>
            <a:chExt cx="920602" cy="74305"/>
          </a:xfrm>
          <a:solidFill>
            <a:schemeClr val="tx2"/>
          </a:solidFill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5C06112D-C2DC-599B-E79E-275B1E436517}"/>
                </a:ext>
              </a:extLst>
            </p:cNvPr>
            <p:cNvSpPr/>
            <p:nvPr/>
          </p:nvSpPr>
          <p:spPr>
            <a:xfrm rot="10800000">
              <a:off x="6157075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CD6AAEC3-27D1-FA8F-18E6-970C69FE39E0}"/>
                </a:ext>
              </a:extLst>
            </p:cNvPr>
            <p:cNvSpPr/>
            <p:nvPr/>
          </p:nvSpPr>
          <p:spPr>
            <a:xfrm rot="10800000">
              <a:off x="6104938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CF169514-1412-FC60-4F91-B979BFFF1AE2}"/>
                </a:ext>
              </a:extLst>
            </p:cNvPr>
            <p:cNvSpPr/>
            <p:nvPr/>
          </p:nvSpPr>
          <p:spPr>
            <a:xfrm rot="10800000">
              <a:off x="6052800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5D263860-367F-AE68-520D-0C4142E47FC0}"/>
                </a:ext>
              </a:extLst>
            </p:cNvPr>
            <p:cNvSpPr/>
            <p:nvPr/>
          </p:nvSpPr>
          <p:spPr>
            <a:xfrm rot="10800000">
              <a:off x="6000662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D7CD06CD-4C09-4D31-0EE5-A4EBF0C1ABA5}"/>
                </a:ext>
              </a:extLst>
            </p:cNvPr>
            <p:cNvSpPr/>
            <p:nvPr/>
          </p:nvSpPr>
          <p:spPr>
            <a:xfrm rot="10800000">
              <a:off x="5948525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69B91FD8-78AC-C7EE-AEC9-CC178AF727A2}"/>
                </a:ext>
              </a:extLst>
            </p:cNvPr>
            <p:cNvSpPr/>
            <p:nvPr/>
          </p:nvSpPr>
          <p:spPr>
            <a:xfrm rot="10800000">
              <a:off x="5896387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C50C8285-BE24-2317-6DD7-3A1EB6996B13}"/>
                </a:ext>
              </a:extLst>
            </p:cNvPr>
            <p:cNvSpPr/>
            <p:nvPr/>
          </p:nvSpPr>
          <p:spPr>
            <a:xfrm rot="10800000">
              <a:off x="5844250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47D26DBC-64FB-E33B-D28A-3CE5FC0F9B55}"/>
                </a:ext>
              </a:extLst>
            </p:cNvPr>
            <p:cNvSpPr/>
            <p:nvPr/>
          </p:nvSpPr>
          <p:spPr>
            <a:xfrm rot="10800000">
              <a:off x="5792112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9A7F0486-0BF5-B895-E6AC-59BDCEC97213}"/>
                </a:ext>
              </a:extLst>
            </p:cNvPr>
            <p:cNvSpPr/>
            <p:nvPr/>
          </p:nvSpPr>
          <p:spPr>
            <a:xfrm rot="10800000">
              <a:off x="5739974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F05990F3-7556-08AE-E5A9-48FCEEBC02A5}"/>
                </a:ext>
              </a:extLst>
            </p:cNvPr>
            <p:cNvSpPr/>
            <p:nvPr/>
          </p:nvSpPr>
          <p:spPr>
            <a:xfrm rot="10800000">
              <a:off x="5687837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ECAA1A5-8715-24A7-4D4A-ECA531AAB64A}"/>
                </a:ext>
              </a:extLst>
            </p:cNvPr>
            <p:cNvSpPr/>
            <p:nvPr/>
          </p:nvSpPr>
          <p:spPr>
            <a:xfrm rot="10800000">
              <a:off x="5635699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BB96BC8-4E66-0FA2-CC2B-BE7026003590}"/>
                </a:ext>
              </a:extLst>
            </p:cNvPr>
            <p:cNvSpPr/>
            <p:nvPr/>
          </p:nvSpPr>
          <p:spPr>
            <a:xfrm>
              <a:off x="6209213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A29BE453-38EE-4BEE-834C-91F3C44128DD}"/>
                </a:ext>
              </a:extLst>
            </p:cNvPr>
            <p:cNvSpPr/>
            <p:nvPr/>
          </p:nvSpPr>
          <p:spPr>
            <a:xfrm>
              <a:off x="6261351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5E7CB30D-AD66-083E-6B7A-D48EA39EC604}"/>
                </a:ext>
              </a:extLst>
            </p:cNvPr>
            <p:cNvSpPr/>
            <p:nvPr/>
          </p:nvSpPr>
          <p:spPr>
            <a:xfrm>
              <a:off x="6313488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F27CF3FD-4677-2F50-3EBE-BCC11238E685}"/>
                </a:ext>
              </a:extLst>
            </p:cNvPr>
            <p:cNvSpPr/>
            <p:nvPr/>
          </p:nvSpPr>
          <p:spPr>
            <a:xfrm>
              <a:off x="6365626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AE4CF8D6-DE6F-AFEE-C379-CD2444E608EA}"/>
                </a:ext>
              </a:extLst>
            </p:cNvPr>
            <p:cNvSpPr/>
            <p:nvPr/>
          </p:nvSpPr>
          <p:spPr>
            <a:xfrm>
              <a:off x="6469901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42F01BBD-144F-CECF-1EB0-6302F9EAC956}"/>
                </a:ext>
              </a:extLst>
            </p:cNvPr>
            <p:cNvSpPr/>
            <p:nvPr/>
          </p:nvSpPr>
          <p:spPr>
            <a:xfrm>
              <a:off x="6417763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6" name="Title 146">
            <a:extLst>
              <a:ext uri="{FF2B5EF4-FFF2-40B4-BE49-F238E27FC236}">
                <a16:creationId xmlns:a16="http://schemas.microsoft.com/office/drawing/2014/main" id="{10528203-8EE3-708B-ED31-A7CC570721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8760" y="1988913"/>
            <a:ext cx="5040000" cy="615553"/>
          </a:xfr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Contact</a:t>
            </a:r>
          </a:p>
        </p:txBody>
      </p:sp>
      <p:sp>
        <p:nvSpPr>
          <p:cNvPr id="27" name="Text Placeholder 148">
            <a:extLst>
              <a:ext uri="{FF2B5EF4-FFF2-40B4-BE49-F238E27FC236}">
                <a16:creationId xmlns:a16="http://schemas.microsoft.com/office/drawing/2014/main" id="{6E1A2553-F13A-8F46-CDED-9C784D232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8760" y="3184018"/>
            <a:ext cx="5040000" cy="307777"/>
          </a:xfrm>
        </p:spPr>
        <p:txBody>
          <a:bodyPr lIns="0" tIns="0" rIns="0" bIns="0" anchor="t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none" spc="0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Nom Prénom</a:t>
            </a:r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C9DCC1E-3969-BF52-60F0-FB782ADEAEC8}"/>
              </a:ext>
            </a:extLst>
          </p:cNvPr>
          <p:cNvSpPr/>
          <p:nvPr userDrawn="1"/>
        </p:nvSpPr>
        <p:spPr>
          <a:xfrm>
            <a:off x="5765062" y="2876242"/>
            <a:ext cx="667396" cy="36000"/>
          </a:xfrm>
          <a:prstGeom prst="parallelogram">
            <a:avLst>
              <a:gd name="adj" fmla="val 98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Text Placeholder 148">
            <a:extLst>
              <a:ext uri="{FF2B5EF4-FFF2-40B4-BE49-F238E27FC236}">
                <a16:creationId xmlns:a16="http://schemas.microsoft.com/office/drawing/2014/main" id="{E7540DDA-149F-CFEA-11CC-5EB2649F70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8760" y="3603118"/>
            <a:ext cx="5040000" cy="246221"/>
          </a:xfrm>
        </p:spPr>
        <p:txBody>
          <a:bodyPr lIns="0" tIns="0" rIns="0" bIns="0" anchor="t">
            <a:spAutoFit/>
          </a:bodyPr>
          <a:lstStyle>
            <a:lvl1pPr marL="0" indent="0" algn="ctr">
              <a:lnSpc>
                <a:spcPct val="100000"/>
              </a:lnSpc>
              <a:buNone/>
              <a:defRPr sz="1600" b="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Intitulé du poste</a:t>
            </a:r>
          </a:p>
        </p:txBody>
      </p:sp>
      <p:sp>
        <p:nvSpPr>
          <p:cNvPr id="30" name="Text Placeholder 148">
            <a:extLst>
              <a:ext uri="{FF2B5EF4-FFF2-40B4-BE49-F238E27FC236}">
                <a16:creationId xmlns:a16="http://schemas.microsoft.com/office/drawing/2014/main" id="{0D48FC20-0DCC-D3DD-2CA2-61AAE00BA6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87837" y="4226051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Numéro de téléphone</a:t>
            </a:r>
          </a:p>
        </p:txBody>
      </p:sp>
      <p:sp>
        <p:nvSpPr>
          <p:cNvPr id="31" name="Text Placeholder 148">
            <a:extLst>
              <a:ext uri="{FF2B5EF4-FFF2-40B4-BE49-F238E27FC236}">
                <a16:creationId xmlns:a16="http://schemas.microsoft.com/office/drawing/2014/main" id="{7FDBC2F3-C488-04EC-C370-E76A0E77A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837" y="4516563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email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00315634-22C9-A037-76D7-70E754E23A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63837" y="4226051"/>
            <a:ext cx="180000" cy="18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7C9F517-36DB-E103-A97E-0CB7396E49D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63837" y="4516563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979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8883B4D-A69F-1D2B-18F5-6006B1FDD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4319" y="988444"/>
            <a:ext cx="1363362" cy="30422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DBE90FC-FBC1-006F-1E0C-7311172565A6}"/>
              </a:ext>
            </a:extLst>
          </p:cNvPr>
          <p:cNvGrpSpPr/>
          <p:nvPr userDrawn="1"/>
        </p:nvGrpSpPr>
        <p:grpSpPr>
          <a:xfrm>
            <a:off x="5635699" y="-10208"/>
            <a:ext cx="920602" cy="74305"/>
            <a:chOff x="5635699" y="5931141"/>
            <a:chExt cx="920602" cy="74305"/>
          </a:xfrm>
          <a:solidFill>
            <a:schemeClr val="tx2"/>
          </a:solidFill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5C06112D-C2DC-599B-E79E-275B1E436517}"/>
                </a:ext>
              </a:extLst>
            </p:cNvPr>
            <p:cNvSpPr/>
            <p:nvPr/>
          </p:nvSpPr>
          <p:spPr>
            <a:xfrm rot="10800000">
              <a:off x="6157075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CD6AAEC3-27D1-FA8F-18E6-970C69FE39E0}"/>
                </a:ext>
              </a:extLst>
            </p:cNvPr>
            <p:cNvSpPr/>
            <p:nvPr/>
          </p:nvSpPr>
          <p:spPr>
            <a:xfrm rot="10800000">
              <a:off x="6104938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CF169514-1412-FC60-4F91-B979BFFF1AE2}"/>
                </a:ext>
              </a:extLst>
            </p:cNvPr>
            <p:cNvSpPr/>
            <p:nvPr/>
          </p:nvSpPr>
          <p:spPr>
            <a:xfrm rot="10800000">
              <a:off x="6052800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5D263860-367F-AE68-520D-0C4142E47FC0}"/>
                </a:ext>
              </a:extLst>
            </p:cNvPr>
            <p:cNvSpPr/>
            <p:nvPr/>
          </p:nvSpPr>
          <p:spPr>
            <a:xfrm rot="10800000">
              <a:off x="6000662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D7CD06CD-4C09-4D31-0EE5-A4EBF0C1ABA5}"/>
                </a:ext>
              </a:extLst>
            </p:cNvPr>
            <p:cNvSpPr/>
            <p:nvPr/>
          </p:nvSpPr>
          <p:spPr>
            <a:xfrm rot="10800000">
              <a:off x="5948525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69B91FD8-78AC-C7EE-AEC9-CC178AF727A2}"/>
                </a:ext>
              </a:extLst>
            </p:cNvPr>
            <p:cNvSpPr/>
            <p:nvPr/>
          </p:nvSpPr>
          <p:spPr>
            <a:xfrm rot="10800000">
              <a:off x="5896387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C50C8285-BE24-2317-6DD7-3A1EB6996B13}"/>
                </a:ext>
              </a:extLst>
            </p:cNvPr>
            <p:cNvSpPr/>
            <p:nvPr/>
          </p:nvSpPr>
          <p:spPr>
            <a:xfrm rot="10800000">
              <a:off x="5844250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47D26DBC-64FB-E33B-D28A-3CE5FC0F9B55}"/>
                </a:ext>
              </a:extLst>
            </p:cNvPr>
            <p:cNvSpPr/>
            <p:nvPr/>
          </p:nvSpPr>
          <p:spPr>
            <a:xfrm rot="10800000">
              <a:off x="5792112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9A7F0486-0BF5-B895-E6AC-59BDCEC97213}"/>
                </a:ext>
              </a:extLst>
            </p:cNvPr>
            <p:cNvSpPr/>
            <p:nvPr/>
          </p:nvSpPr>
          <p:spPr>
            <a:xfrm rot="10800000">
              <a:off x="5739974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F05990F3-7556-08AE-E5A9-48FCEEBC02A5}"/>
                </a:ext>
              </a:extLst>
            </p:cNvPr>
            <p:cNvSpPr/>
            <p:nvPr/>
          </p:nvSpPr>
          <p:spPr>
            <a:xfrm rot="10800000">
              <a:off x="5687837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ECAA1A5-8715-24A7-4D4A-ECA531AAB64A}"/>
                </a:ext>
              </a:extLst>
            </p:cNvPr>
            <p:cNvSpPr/>
            <p:nvPr/>
          </p:nvSpPr>
          <p:spPr>
            <a:xfrm rot="10800000">
              <a:off x="5635699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BB96BC8-4E66-0FA2-CC2B-BE7026003590}"/>
                </a:ext>
              </a:extLst>
            </p:cNvPr>
            <p:cNvSpPr/>
            <p:nvPr/>
          </p:nvSpPr>
          <p:spPr>
            <a:xfrm>
              <a:off x="6209213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A29BE453-38EE-4BEE-834C-91F3C44128DD}"/>
                </a:ext>
              </a:extLst>
            </p:cNvPr>
            <p:cNvSpPr/>
            <p:nvPr/>
          </p:nvSpPr>
          <p:spPr>
            <a:xfrm>
              <a:off x="6261351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5E7CB30D-AD66-083E-6B7A-D48EA39EC604}"/>
                </a:ext>
              </a:extLst>
            </p:cNvPr>
            <p:cNvSpPr/>
            <p:nvPr/>
          </p:nvSpPr>
          <p:spPr>
            <a:xfrm>
              <a:off x="6313488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F27CF3FD-4677-2F50-3EBE-BCC11238E685}"/>
                </a:ext>
              </a:extLst>
            </p:cNvPr>
            <p:cNvSpPr/>
            <p:nvPr/>
          </p:nvSpPr>
          <p:spPr>
            <a:xfrm>
              <a:off x="6365626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AE4CF8D6-DE6F-AFEE-C379-CD2444E608EA}"/>
                </a:ext>
              </a:extLst>
            </p:cNvPr>
            <p:cNvSpPr/>
            <p:nvPr/>
          </p:nvSpPr>
          <p:spPr>
            <a:xfrm>
              <a:off x="6469901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42F01BBD-144F-CECF-1EB0-6302F9EAC956}"/>
                </a:ext>
              </a:extLst>
            </p:cNvPr>
            <p:cNvSpPr/>
            <p:nvPr/>
          </p:nvSpPr>
          <p:spPr>
            <a:xfrm>
              <a:off x="6417763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6" name="Title 146">
            <a:extLst>
              <a:ext uri="{FF2B5EF4-FFF2-40B4-BE49-F238E27FC236}">
                <a16:creationId xmlns:a16="http://schemas.microsoft.com/office/drawing/2014/main" id="{10528203-8EE3-708B-ED31-A7CC570721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8760" y="1763325"/>
            <a:ext cx="5040000" cy="615553"/>
          </a:xfr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Contact</a:t>
            </a:r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C9DCC1E-3969-BF52-60F0-FB782ADEAEC8}"/>
              </a:ext>
            </a:extLst>
          </p:cNvPr>
          <p:cNvSpPr/>
          <p:nvPr userDrawn="1"/>
        </p:nvSpPr>
        <p:spPr>
          <a:xfrm>
            <a:off x="5765062" y="2650654"/>
            <a:ext cx="667396" cy="36000"/>
          </a:xfrm>
          <a:prstGeom prst="parallelogram">
            <a:avLst>
              <a:gd name="adj" fmla="val 98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5CCF6E-B3A8-9DDE-7E91-DE15CB1B9070}"/>
              </a:ext>
            </a:extLst>
          </p:cNvPr>
          <p:cNvSpPr/>
          <p:nvPr userDrawn="1"/>
        </p:nvSpPr>
        <p:spPr>
          <a:xfrm>
            <a:off x="0" y="5869556"/>
            <a:ext cx="12192000" cy="988444"/>
          </a:xfrm>
          <a:prstGeom prst="rect">
            <a:avLst/>
          </a:prstGeo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800000" scaled="0"/>
          </a:gradFill>
          <a:ln>
            <a:gradFill>
              <a:gsLst>
                <a:gs pos="85000">
                  <a:schemeClr val="tx2"/>
                </a:gs>
                <a:gs pos="0">
                  <a:schemeClr val="bg2"/>
                </a:gs>
                <a:gs pos="100000">
                  <a:schemeClr val="tx2"/>
                </a:gs>
              </a:gsLst>
              <a:lin ang="1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EED7C8-D978-6740-5F4A-BB317C93AD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1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76179"/>
            <a:ext cx="12192000" cy="1049842"/>
          </a:xfrm>
          <a:prstGeom prst="rect">
            <a:avLst/>
          </a:prstGeom>
        </p:spPr>
      </p:pic>
      <p:sp>
        <p:nvSpPr>
          <p:cNvPr id="61" name="Rectangle: Diagonal Corners Snipped 60">
            <a:extLst>
              <a:ext uri="{FF2B5EF4-FFF2-40B4-BE49-F238E27FC236}">
                <a16:creationId xmlns:a16="http://schemas.microsoft.com/office/drawing/2014/main" id="{DC6D96CC-1089-E06B-46FA-D8E3AB2EFB5C}"/>
              </a:ext>
            </a:extLst>
          </p:cNvPr>
          <p:cNvSpPr/>
          <p:nvPr userDrawn="1"/>
        </p:nvSpPr>
        <p:spPr>
          <a:xfrm>
            <a:off x="1802802" y="3604740"/>
            <a:ext cx="4101977" cy="2426890"/>
          </a:xfrm>
          <a:prstGeom prst="snip2DiagRect">
            <a:avLst>
              <a:gd name="adj1" fmla="val 3975"/>
              <a:gd name="adj2" fmla="val 0"/>
            </a:avLst>
          </a:prstGeom>
          <a:solidFill>
            <a:schemeClr val="bg1"/>
          </a:solidFill>
          <a:ln>
            <a:gradFill>
              <a:gsLst>
                <a:gs pos="0">
                  <a:srgbClr val="65699E">
                    <a:alpha val="10000"/>
                  </a:srgbClr>
                </a:gs>
                <a:gs pos="100000">
                  <a:srgbClr val="65699E">
                    <a:alpha val="50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endParaRPr lang="fr-FR" sz="1600" dirty="0">
              <a:solidFill>
                <a:schemeClr val="tx2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992E954-8E6E-B41C-B9C6-A5BEC2744EB6}"/>
              </a:ext>
            </a:extLst>
          </p:cNvPr>
          <p:cNvGrpSpPr/>
          <p:nvPr userDrawn="1"/>
        </p:nvGrpSpPr>
        <p:grpSpPr>
          <a:xfrm>
            <a:off x="2241885" y="3605998"/>
            <a:ext cx="920602" cy="74305"/>
            <a:chOff x="696000" y="1460737"/>
            <a:chExt cx="920602" cy="112014"/>
          </a:xfrm>
        </p:grpSpPr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BFD980B2-A6E4-8222-CAC0-56F2F0672F13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7BE791A2-483B-2AA0-7280-686D3B106583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5AD1ABCE-79FF-EEA0-133C-D64877B37BA1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703A49B3-7D99-2290-BF37-143FED8F2CC3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D537B85A-9C2B-3034-BF3C-CF10797EC3B4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CBBAC2EB-3CB2-B1C5-73A7-8AE9AEBC8F24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6892D4C8-D139-0300-9912-5060485C72FF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9E8FC4DF-166B-FDBD-9306-F5FDC83F0B7F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5EC49D20-F6A5-97A5-E4F8-7E8C601C8572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E07FFE63-0D4C-EFCA-3170-CF0277D89833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F01E1545-AE5C-2174-5126-BCCFF87F8BD9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46EC0EA0-032D-71F5-F99C-FFFCDB442006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25BD62FB-CD88-182A-19F9-5949D9A9E1CC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D90DE440-43B7-94E8-DBB6-D196503F3935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8" name="Parallelogram 57">
              <a:extLst>
                <a:ext uri="{FF2B5EF4-FFF2-40B4-BE49-F238E27FC236}">
                  <a16:creationId xmlns:a16="http://schemas.microsoft.com/office/drawing/2014/main" id="{6EE3FB26-883B-34E4-4F76-9B75A8AE93D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9E7669E2-21C6-730C-92D6-9B364B9BD49A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id="{7523A9F3-8502-A03F-59CB-F13B0CF0C8AD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7" name="Text Placeholder 148">
            <a:extLst>
              <a:ext uri="{FF2B5EF4-FFF2-40B4-BE49-F238E27FC236}">
                <a16:creationId xmlns:a16="http://schemas.microsoft.com/office/drawing/2014/main" id="{6E1A2553-F13A-8F46-CDED-9C784D232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41885" y="4118900"/>
            <a:ext cx="3193655" cy="307777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00000"/>
              </a:lnSpc>
              <a:buNone/>
              <a:defRPr sz="2000" b="1" cap="none" spc="0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Nom Prénom</a:t>
            </a:r>
          </a:p>
        </p:txBody>
      </p:sp>
      <p:sp>
        <p:nvSpPr>
          <p:cNvPr id="29" name="Text Placeholder 148">
            <a:extLst>
              <a:ext uri="{FF2B5EF4-FFF2-40B4-BE49-F238E27FC236}">
                <a16:creationId xmlns:a16="http://schemas.microsoft.com/office/drawing/2014/main" id="{E7540DDA-149F-CFEA-11CC-5EB2649F70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41885" y="4513288"/>
            <a:ext cx="3193655" cy="246221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00000"/>
              </a:lnSpc>
              <a:buNone/>
              <a:defRPr sz="1600" b="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Intitulé du poste</a:t>
            </a:r>
          </a:p>
        </p:txBody>
      </p:sp>
      <p:sp>
        <p:nvSpPr>
          <p:cNvPr id="30" name="Text Placeholder 148">
            <a:extLst>
              <a:ext uri="{FF2B5EF4-FFF2-40B4-BE49-F238E27FC236}">
                <a16:creationId xmlns:a16="http://schemas.microsoft.com/office/drawing/2014/main" id="{0D48FC20-0DCC-D3DD-2CA2-61AAE00BA6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886" y="5034150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Numéro de téléphone</a:t>
            </a:r>
          </a:p>
        </p:txBody>
      </p:sp>
      <p:sp>
        <p:nvSpPr>
          <p:cNvPr id="31" name="Text Placeholder 148">
            <a:extLst>
              <a:ext uri="{FF2B5EF4-FFF2-40B4-BE49-F238E27FC236}">
                <a16:creationId xmlns:a16="http://schemas.microsoft.com/office/drawing/2014/main" id="{7FDBC2F3-C488-04EC-C370-E76A0E77A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5886" y="5324662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email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00315634-22C9-A037-76D7-70E754E23A3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41886" y="5034150"/>
            <a:ext cx="180000" cy="18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7C9F517-36DB-E103-A97E-0CB7396E49D6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41886" y="5324662"/>
            <a:ext cx="180000" cy="180000"/>
          </a:xfrm>
          <a:prstGeom prst="rect">
            <a:avLst/>
          </a:prstGeom>
        </p:spPr>
      </p:pic>
      <p:sp>
        <p:nvSpPr>
          <p:cNvPr id="63" name="Rectangle: Diagonal Corners Snipped 62">
            <a:extLst>
              <a:ext uri="{FF2B5EF4-FFF2-40B4-BE49-F238E27FC236}">
                <a16:creationId xmlns:a16="http://schemas.microsoft.com/office/drawing/2014/main" id="{7E1B0414-7770-2283-9DB5-24C5B05AF424}"/>
              </a:ext>
            </a:extLst>
          </p:cNvPr>
          <p:cNvSpPr/>
          <p:nvPr userDrawn="1"/>
        </p:nvSpPr>
        <p:spPr>
          <a:xfrm>
            <a:off x="6299293" y="3604740"/>
            <a:ext cx="4101977" cy="2426890"/>
          </a:xfrm>
          <a:prstGeom prst="snip2DiagRect">
            <a:avLst>
              <a:gd name="adj1" fmla="val 3975"/>
              <a:gd name="adj2" fmla="val 0"/>
            </a:avLst>
          </a:prstGeom>
          <a:solidFill>
            <a:schemeClr val="bg1"/>
          </a:solidFill>
          <a:ln>
            <a:gradFill>
              <a:gsLst>
                <a:gs pos="0">
                  <a:srgbClr val="65699E">
                    <a:alpha val="10000"/>
                  </a:srgbClr>
                </a:gs>
                <a:gs pos="100000">
                  <a:srgbClr val="65699E">
                    <a:alpha val="50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endParaRPr lang="fr-FR" sz="1600" dirty="0">
              <a:solidFill>
                <a:schemeClr val="tx2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6AF36EF-3AE6-8334-CDED-EE6EE7760FB0}"/>
              </a:ext>
            </a:extLst>
          </p:cNvPr>
          <p:cNvGrpSpPr/>
          <p:nvPr userDrawn="1"/>
        </p:nvGrpSpPr>
        <p:grpSpPr>
          <a:xfrm>
            <a:off x="6738376" y="3605998"/>
            <a:ext cx="920602" cy="74305"/>
            <a:chOff x="696000" y="1460737"/>
            <a:chExt cx="920602" cy="112014"/>
          </a:xfrm>
        </p:grpSpPr>
        <p:sp>
          <p:nvSpPr>
            <p:cNvPr id="65" name="Parallelogram 64">
              <a:extLst>
                <a:ext uri="{FF2B5EF4-FFF2-40B4-BE49-F238E27FC236}">
                  <a16:creationId xmlns:a16="http://schemas.microsoft.com/office/drawing/2014/main" id="{DF394163-9977-873C-FFE8-7741931E6D07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6" name="Parallelogram 65">
              <a:extLst>
                <a:ext uri="{FF2B5EF4-FFF2-40B4-BE49-F238E27FC236}">
                  <a16:creationId xmlns:a16="http://schemas.microsoft.com/office/drawing/2014/main" id="{C1E1DDFE-45AE-F8A6-381B-B36837F17B61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7" name="Parallelogram 66">
              <a:extLst>
                <a:ext uri="{FF2B5EF4-FFF2-40B4-BE49-F238E27FC236}">
                  <a16:creationId xmlns:a16="http://schemas.microsoft.com/office/drawing/2014/main" id="{05D0223B-C321-A0DB-54E4-97163FF6CB21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8" name="Parallelogram 67">
              <a:extLst>
                <a:ext uri="{FF2B5EF4-FFF2-40B4-BE49-F238E27FC236}">
                  <a16:creationId xmlns:a16="http://schemas.microsoft.com/office/drawing/2014/main" id="{3F5C21E2-3827-A642-A025-2FC1157943AA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9" name="Parallelogram 68">
              <a:extLst>
                <a:ext uri="{FF2B5EF4-FFF2-40B4-BE49-F238E27FC236}">
                  <a16:creationId xmlns:a16="http://schemas.microsoft.com/office/drawing/2014/main" id="{BD5A1671-FB01-879A-BF61-7D2716B511C3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0" name="Parallelogram 69">
              <a:extLst>
                <a:ext uri="{FF2B5EF4-FFF2-40B4-BE49-F238E27FC236}">
                  <a16:creationId xmlns:a16="http://schemas.microsoft.com/office/drawing/2014/main" id="{B42A2FF9-C2C9-8999-B228-424E9DE08836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1" name="Parallelogram 70">
              <a:extLst>
                <a:ext uri="{FF2B5EF4-FFF2-40B4-BE49-F238E27FC236}">
                  <a16:creationId xmlns:a16="http://schemas.microsoft.com/office/drawing/2014/main" id="{1FC6EC5D-DC88-2CFD-89A3-698A75619EA3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2" name="Parallelogram 71">
              <a:extLst>
                <a:ext uri="{FF2B5EF4-FFF2-40B4-BE49-F238E27FC236}">
                  <a16:creationId xmlns:a16="http://schemas.microsoft.com/office/drawing/2014/main" id="{3F4C8936-2AAE-9573-031C-870E11840F30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7A596D35-9B09-7EB6-BB56-F0A526D45FF1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4" name="Parallelogram 73">
              <a:extLst>
                <a:ext uri="{FF2B5EF4-FFF2-40B4-BE49-F238E27FC236}">
                  <a16:creationId xmlns:a16="http://schemas.microsoft.com/office/drawing/2014/main" id="{E7D9CE85-F1BC-5EDE-CA89-3BF5F825F8A2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5" name="Parallelogram 74">
              <a:extLst>
                <a:ext uri="{FF2B5EF4-FFF2-40B4-BE49-F238E27FC236}">
                  <a16:creationId xmlns:a16="http://schemas.microsoft.com/office/drawing/2014/main" id="{E4EAA8AA-6BDC-FDE6-2F3A-14EEBE8576DE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58C9DC03-626F-30E2-F70D-C0419D8970C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7" name="Parallelogram 76">
              <a:extLst>
                <a:ext uri="{FF2B5EF4-FFF2-40B4-BE49-F238E27FC236}">
                  <a16:creationId xmlns:a16="http://schemas.microsoft.com/office/drawing/2014/main" id="{31ED7392-E818-5ECA-A906-5DA413565E93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8" name="Parallelogram 77">
              <a:extLst>
                <a:ext uri="{FF2B5EF4-FFF2-40B4-BE49-F238E27FC236}">
                  <a16:creationId xmlns:a16="http://schemas.microsoft.com/office/drawing/2014/main" id="{5179ADAF-D748-71D4-06DF-EB28FFB7B446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9" name="Parallelogram 78">
              <a:extLst>
                <a:ext uri="{FF2B5EF4-FFF2-40B4-BE49-F238E27FC236}">
                  <a16:creationId xmlns:a16="http://schemas.microsoft.com/office/drawing/2014/main" id="{8A70151B-BFFE-77EC-A6B8-2D26EE6CB708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0" name="Parallelogram 79">
              <a:extLst>
                <a:ext uri="{FF2B5EF4-FFF2-40B4-BE49-F238E27FC236}">
                  <a16:creationId xmlns:a16="http://schemas.microsoft.com/office/drawing/2014/main" id="{4B5C99F2-F2B2-D961-B8AA-34C34E615BB2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1" name="Parallelogram 80">
              <a:extLst>
                <a:ext uri="{FF2B5EF4-FFF2-40B4-BE49-F238E27FC236}">
                  <a16:creationId xmlns:a16="http://schemas.microsoft.com/office/drawing/2014/main" id="{C81D6F11-F7EC-C9E6-70BB-F838DDFE273C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82" name="Text Placeholder 148">
            <a:extLst>
              <a:ext uri="{FF2B5EF4-FFF2-40B4-BE49-F238E27FC236}">
                <a16:creationId xmlns:a16="http://schemas.microsoft.com/office/drawing/2014/main" id="{2CBFB104-57E2-7955-9345-A2F3DC48DF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8376" y="4118900"/>
            <a:ext cx="3193655" cy="307777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00000"/>
              </a:lnSpc>
              <a:buNone/>
              <a:defRPr sz="2000" b="1" cap="none" spc="0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Nom Prénom</a:t>
            </a:r>
          </a:p>
        </p:txBody>
      </p:sp>
      <p:sp>
        <p:nvSpPr>
          <p:cNvPr id="83" name="Text Placeholder 148">
            <a:extLst>
              <a:ext uri="{FF2B5EF4-FFF2-40B4-BE49-F238E27FC236}">
                <a16:creationId xmlns:a16="http://schemas.microsoft.com/office/drawing/2014/main" id="{FAF2BA5F-D0F1-3970-1EAF-4F685F8D25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8376" y="4513288"/>
            <a:ext cx="3193655" cy="246221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00000"/>
              </a:lnSpc>
              <a:buNone/>
              <a:defRPr sz="1600" b="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Intitulé du poste</a:t>
            </a:r>
          </a:p>
        </p:txBody>
      </p:sp>
      <p:sp>
        <p:nvSpPr>
          <p:cNvPr id="84" name="Text Placeholder 148">
            <a:extLst>
              <a:ext uri="{FF2B5EF4-FFF2-40B4-BE49-F238E27FC236}">
                <a16:creationId xmlns:a16="http://schemas.microsoft.com/office/drawing/2014/main" id="{74C07AD3-B16B-CD99-CBC3-8F9F846CB5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2377" y="5034150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Numéro de téléphone</a:t>
            </a:r>
          </a:p>
        </p:txBody>
      </p:sp>
      <p:sp>
        <p:nvSpPr>
          <p:cNvPr id="85" name="Text Placeholder 148">
            <a:extLst>
              <a:ext uri="{FF2B5EF4-FFF2-40B4-BE49-F238E27FC236}">
                <a16:creationId xmlns:a16="http://schemas.microsoft.com/office/drawing/2014/main" id="{B9A8E74A-CEC9-3A4E-D1F1-3116526DE2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62377" y="5324662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email</a:t>
            </a:r>
          </a:p>
        </p:txBody>
      </p:sp>
      <p:pic>
        <p:nvPicPr>
          <p:cNvPr id="86" name="Graphic 85">
            <a:extLst>
              <a:ext uri="{FF2B5EF4-FFF2-40B4-BE49-F238E27FC236}">
                <a16:creationId xmlns:a16="http://schemas.microsoft.com/office/drawing/2014/main" id="{7F94B3EA-AC65-E721-29D5-18E5E2AB86C3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38377" y="5034150"/>
            <a:ext cx="180000" cy="180000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C047A593-96D7-9330-A35D-FEA4A5E6684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738377" y="5324662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51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Snipped 2">
            <a:extLst>
              <a:ext uri="{FF2B5EF4-FFF2-40B4-BE49-F238E27FC236}">
                <a16:creationId xmlns:a16="http://schemas.microsoft.com/office/drawing/2014/main" id="{69127C2F-5369-4A96-BADC-4D348F6A51AC}"/>
              </a:ext>
            </a:extLst>
          </p:cNvPr>
          <p:cNvSpPr/>
          <p:nvPr userDrawn="1"/>
        </p:nvSpPr>
        <p:spPr>
          <a:xfrm>
            <a:off x="3263900" y="1036069"/>
            <a:ext cx="5664200" cy="5055812"/>
          </a:xfrm>
          <a:prstGeom prst="snip2DiagRect">
            <a:avLst>
              <a:gd name="adj1" fmla="val 2894"/>
              <a:gd name="adj2" fmla="val 0"/>
            </a:avLst>
          </a:prstGeom>
          <a:solidFill>
            <a:schemeClr val="bg1"/>
          </a:solidFill>
          <a:ln>
            <a:gradFill>
              <a:gsLst>
                <a:gs pos="0">
                  <a:srgbClr val="65699E">
                    <a:alpha val="10000"/>
                  </a:srgbClr>
                </a:gs>
                <a:gs pos="100000">
                  <a:srgbClr val="65699E">
                    <a:alpha val="50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endParaRPr lang="fr-FR" sz="1600" b="1" dirty="0">
              <a:solidFill>
                <a:schemeClr val="tx2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8883B4D-A69F-1D2B-18F5-6006B1FDD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5100" y="1428554"/>
            <a:ext cx="1701800" cy="3797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5BB811-09AE-D63B-5860-1E80D477493D}"/>
              </a:ext>
            </a:extLst>
          </p:cNvPr>
          <p:cNvSpPr txBox="1"/>
          <p:nvPr userDrawn="1"/>
        </p:nvSpPr>
        <p:spPr>
          <a:xfrm>
            <a:off x="5042027" y="3307146"/>
            <a:ext cx="2107949" cy="92333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fr-FR" sz="6000" b="1" dirty="0">
                <a:solidFill>
                  <a:schemeClr val="tx2"/>
                </a:solidFill>
              </a:rPr>
              <a:t>Merci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BE90FC-FBC1-006F-1E0C-7311172565A6}"/>
              </a:ext>
            </a:extLst>
          </p:cNvPr>
          <p:cNvGrpSpPr/>
          <p:nvPr userDrawn="1"/>
        </p:nvGrpSpPr>
        <p:grpSpPr>
          <a:xfrm>
            <a:off x="5635699" y="5893751"/>
            <a:ext cx="920602" cy="74305"/>
            <a:chOff x="5635699" y="5931141"/>
            <a:chExt cx="920602" cy="74305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5C06112D-C2DC-599B-E79E-275B1E436517}"/>
                </a:ext>
              </a:extLst>
            </p:cNvPr>
            <p:cNvSpPr/>
            <p:nvPr/>
          </p:nvSpPr>
          <p:spPr>
            <a:xfrm rot="10800000">
              <a:off x="6157075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CD6AAEC3-27D1-FA8F-18E6-970C69FE39E0}"/>
                </a:ext>
              </a:extLst>
            </p:cNvPr>
            <p:cNvSpPr/>
            <p:nvPr/>
          </p:nvSpPr>
          <p:spPr>
            <a:xfrm rot="10800000">
              <a:off x="6104938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CF169514-1412-FC60-4F91-B979BFFF1AE2}"/>
                </a:ext>
              </a:extLst>
            </p:cNvPr>
            <p:cNvSpPr/>
            <p:nvPr/>
          </p:nvSpPr>
          <p:spPr>
            <a:xfrm rot="10800000">
              <a:off x="6052800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5D263860-367F-AE68-520D-0C4142E47FC0}"/>
                </a:ext>
              </a:extLst>
            </p:cNvPr>
            <p:cNvSpPr/>
            <p:nvPr/>
          </p:nvSpPr>
          <p:spPr>
            <a:xfrm rot="10800000">
              <a:off x="6000662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D7CD06CD-4C09-4D31-0EE5-A4EBF0C1ABA5}"/>
                </a:ext>
              </a:extLst>
            </p:cNvPr>
            <p:cNvSpPr/>
            <p:nvPr/>
          </p:nvSpPr>
          <p:spPr>
            <a:xfrm rot="10800000">
              <a:off x="5948525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69B91FD8-78AC-C7EE-AEC9-CC178AF727A2}"/>
                </a:ext>
              </a:extLst>
            </p:cNvPr>
            <p:cNvSpPr/>
            <p:nvPr/>
          </p:nvSpPr>
          <p:spPr>
            <a:xfrm rot="10800000">
              <a:off x="5896387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C50C8285-BE24-2317-6DD7-3A1EB6996B13}"/>
                </a:ext>
              </a:extLst>
            </p:cNvPr>
            <p:cNvSpPr/>
            <p:nvPr/>
          </p:nvSpPr>
          <p:spPr>
            <a:xfrm rot="10800000">
              <a:off x="5844250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47D26DBC-64FB-E33B-D28A-3CE5FC0F9B55}"/>
                </a:ext>
              </a:extLst>
            </p:cNvPr>
            <p:cNvSpPr/>
            <p:nvPr/>
          </p:nvSpPr>
          <p:spPr>
            <a:xfrm rot="10800000">
              <a:off x="5792112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9A7F0486-0BF5-B895-E6AC-59BDCEC97213}"/>
                </a:ext>
              </a:extLst>
            </p:cNvPr>
            <p:cNvSpPr/>
            <p:nvPr/>
          </p:nvSpPr>
          <p:spPr>
            <a:xfrm rot="10800000">
              <a:off x="5739974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F05990F3-7556-08AE-E5A9-48FCEEBC02A5}"/>
                </a:ext>
              </a:extLst>
            </p:cNvPr>
            <p:cNvSpPr/>
            <p:nvPr/>
          </p:nvSpPr>
          <p:spPr>
            <a:xfrm rot="10800000">
              <a:off x="5687837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ECAA1A5-8715-24A7-4D4A-ECA531AAB64A}"/>
                </a:ext>
              </a:extLst>
            </p:cNvPr>
            <p:cNvSpPr/>
            <p:nvPr/>
          </p:nvSpPr>
          <p:spPr>
            <a:xfrm rot="10800000">
              <a:off x="5635699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BB96BC8-4E66-0FA2-CC2B-BE7026003590}"/>
                </a:ext>
              </a:extLst>
            </p:cNvPr>
            <p:cNvSpPr/>
            <p:nvPr/>
          </p:nvSpPr>
          <p:spPr>
            <a:xfrm>
              <a:off x="6209213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A29BE453-38EE-4BEE-834C-91F3C44128DD}"/>
                </a:ext>
              </a:extLst>
            </p:cNvPr>
            <p:cNvSpPr/>
            <p:nvPr/>
          </p:nvSpPr>
          <p:spPr>
            <a:xfrm>
              <a:off x="6261351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5E7CB30D-AD66-083E-6B7A-D48EA39EC604}"/>
                </a:ext>
              </a:extLst>
            </p:cNvPr>
            <p:cNvSpPr/>
            <p:nvPr/>
          </p:nvSpPr>
          <p:spPr>
            <a:xfrm>
              <a:off x="6313488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F27CF3FD-4677-2F50-3EBE-BCC11238E685}"/>
                </a:ext>
              </a:extLst>
            </p:cNvPr>
            <p:cNvSpPr/>
            <p:nvPr/>
          </p:nvSpPr>
          <p:spPr>
            <a:xfrm>
              <a:off x="6365626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AE4CF8D6-DE6F-AFEE-C379-CD2444E608EA}"/>
                </a:ext>
              </a:extLst>
            </p:cNvPr>
            <p:cNvSpPr/>
            <p:nvPr/>
          </p:nvSpPr>
          <p:spPr>
            <a:xfrm>
              <a:off x="6469901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42F01BBD-144F-CECF-1EB0-6302F9EAC956}"/>
                </a:ext>
              </a:extLst>
            </p:cNvPr>
            <p:cNvSpPr/>
            <p:nvPr/>
          </p:nvSpPr>
          <p:spPr>
            <a:xfrm>
              <a:off x="6417763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4B62BD2B-3327-8166-9570-43943810B1F1}"/>
              </a:ext>
            </a:extLst>
          </p:cNvPr>
          <p:cNvSpPr/>
          <p:nvPr userDrawn="1"/>
        </p:nvSpPr>
        <p:spPr>
          <a:xfrm>
            <a:off x="0" y="5869556"/>
            <a:ext cx="12192000" cy="988444"/>
          </a:xfrm>
          <a:prstGeom prst="rect">
            <a:avLst/>
          </a:prstGeo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800000" scaled="0"/>
          </a:gradFill>
          <a:ln>
            <a:gradFill>
              <a:gsLst>
                <a:gs pos="85000">
                  <a:schemeClr val="tx2"/>
                </a:gs>
                <a:gs pos="0">
                  <a:schemeClr val="bg2"/>
                </a:gs>
                <a:gs pos="100000">
                  <a:schemeClr val="tx2"/>
                </a:gs>
              </a:gsLst>
              <a:lin ang="1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52613AB-A8E0-71B5-3B88-4DF49B90E7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16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76179"/>
            <a:ext cx="12192000" cy="1049842"/>
          </a:xfrm>
          <a:prstGeom prst="rect">
            <a:avLst/>
          </a:prstGeom>
        </p:spPr>
      </p:pic>
      <p:sp>
        <p:nvSpPr>
          <p:cNvPr id="7" name="Rectangle: Rounded Corners 6">
            <a:hlinkClick r:id="rId6"/>
            <a:extLst>
              <a:ext uri="{FF2B5EF4-FFF2-40B4-BE49-F238E27FC236}">
                <a16:creationId xmlns:a16="http://schemas.microsoft.com/office/drawing/2014/main" id="{B563A139-4A6D-394B-7BA5-454CEB56E049}"/>
              </a:ext>
            </a:extLst>
          </p:cNvPr>
          <p:cNvSpPr/>
          <p:nvPr userDrawn="1"/>
        </p:nvSpPr>
        <p:spPr>
          <a:xfrm>
            <a:off x="4368000" y="5544951"/>
            <a:ext cx="3456000" cy="576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17500" algn="ctr" rotWithShape="0">
              <a:schemeClr val="tx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www.thalesgroup.com</a:t>
            </a:r>
          </a:p>
        </p:txBody>
      </p:sp>
    </p:spTree>
    <p:extLst>
      <p:ext uri="{BB962C8B-B14F-4D97-AF65-F5344CB8AC3E}">
        <p14:creationId xmlns:p14="http://schemas.microsoft.com/office/powerpoint/2010/main" val="402091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B2A98F7-F159-F60F-46D6-839BCF4392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854"/>
            <a:ext cx="12188963" cy="685629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CD66438-27EF-064E-325D-798377F0642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7543" b="48236"/>
          <a:stretch>
            <a:fillRect/>
          </a:stretch>
        </p:blipFill>
        <p:spPr>
          <a:xfrm>
            <a:off x="-1" y="1747081"/>
            <a:ext cx="5976472" cy="5110919"/>
          </a:xfrm>
          <a:custGeom>
            <a:avLst/>
            <a:gdLst>
              <a:gd name="connsiteX0" fmla="*/ 0 w 5976472"/>
              <a:gd name="connsiteY0" fmla="*/ 0 h 5110919"/>
              <a:gd name="connsiteX1" fmla="*/ 5976472 w 5976472"/>
              <a:gd name="connsiteY1" fmla="*/ 0 h 5110919"/>
              <a:gd name="connsiteX2" fmla="*/ 5976472 w 5976472"/>
              <a:gd name="connsiteY2" fmla="*/ 5110919 h 5110919"/>
              <a:gd name="connsiteX3" fmla="*/ 0 w 5976472"/>
              <a:gd name="connsiteY3" fmla="*/ 5110919 h 511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6472" h="5110919">
                <a:moveTo>
                  <a:pt x="0" y="0"/>
                </a:moveTo>
                <a:lnTo>
                  <a:pt x="5976472" y="0"/>
                </a:lnTo>
                <a:lnTo>
                  <a:pt x="5976472" y="5110919"/>
                </a:lnTo>
                <a:lnTo>
                  <a:pt x="0" y="5110919"/>
                </a:ln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C2B3475-6FA1-E38C-363D-23108F8B1BFB}"/>
              </a:ext>
            </a:extLst>
          </p:cNvPr>
          <p:cNvSpPr/>
          <p:nvPr userDrawn="1"/>
        </p:nvSpPr>
        <p:spPr>
          <a:xfrm>
            <a:off x="10083800" y="219075"/>
            <a:ext cx="2108200" cy="6916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le 146">
            <a:extLst>
              <a:ext uri="{FF2B5EF4-FFF2-40B4-BE49-F238E27FC236}">
                <a16:creationId xmlns:a16="http://schemas.microsoft.com/office/drawing/2014/main" id="{A71C9AF5-7C53-980E-3913-667C7DB10F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662254"/>
            <a:ext cx="3815273" cy="1661993"/>
          </a:xfrm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fr-FR" sz="4000" b="1" dirty="0">
                <a:solidFill>
                  <a:schemeClr val="bg1"/>
                </a:solidFill>
              </a:rPr>
              <a:t>Titre du ppt sur deux ou trois lignes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86C7C7-E3F1-C112-8757-C612FE801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500" y="4628182"/>
            <a:ext cx="3815273" cy="602986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pc="300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SOUS-TITRE DU PPT SUR UNE OU DEUX LIGNES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C7F45B7-71C6-1485-8A5A-3C39FEF1F517}"/>
              </a:ext>
            </a:extLst>
          </p:cNvPr>
          <p:cNvSpPr txBox="1"/>
          <p:nvPr userDrawn="1"/>
        </p:nvSpPr>
        <p:spPr>
          <a:xfrm>
            <a:off x="1079500" y="5769997"/>
            <a:ext cx="1673012" cy="1719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noProof="0" dirty="0">
                <a:solidFill>
                  <a:schemeClr val="bg1"/>
                </a:solidFill>
              </a:rPr>
              <a:t>www.thalesgroup.com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FF4E9A8-1999-5D6E-9945-B5F1E5257898}"/>
              </a:ext>
            </a:extLst>
          </p:cNvPr>
          <p:cNvGrpSpPr/>
          <p:nvPr userDrawn="1"/>
        </p:nvGrpSpPr>
        <p:grpSpPr>
          <a:xfrm>
            <a:off x="10330251" y="410247"/>
            <a:ext cx="1391849" cy="309268"/>
            <a:chOff x="10330251" y="410247"/>
            <a:chExt cx="1391849" cy="30926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AF665580-D061-6573-58D8-CB0573008A96}"/>
                </a:ext>
              </a:extLst>
            </p:cNvPr>
            <p:cNvSpPr/>
            <p:nvPr/>
          </p:nvSpPr>
          <p:spPr>
            <a:xfrm>
              <a:off x="11543732" y="410247"/>
              <a:ext cx="178368" cy="165135"/>
            </a:xfrm>
            <a:custGeom>
              <a:avLst/>
              <a:gdLst>
                <a:gd name="connsiteX0" fmla="*/ 590550 w 590550"/>
                <a:gd name="connsiteY0" fmla="*/ 401003 h 546735"/>
                <a:gd name="connsiteX1" fmla="*/ 509588 w 590550"/>
                <a:gd name="connsiteY1" fmla="*/ 515303 h 546735"/>
                <a:gd name="connsiteX2" fmla="*/ 264795 w 590550"/>
                <a:gd name="connsiteY2" fmla="*/ 546735 h 546735"/>
                <a:gd name="connsiteX3" fmla="*/ 0 w 590550"/>
                <a:gd name="connsiteY3" fmla="*/ 521970 h 546735"/>
                <a:gd name="connsiteX4" fmla="*/ 0 w 590550"/>
                <a:gd name="connsiteY4" fmla="*/ 436245 h 546735"/>
                <a:gd name="connsiteX5" fmla="*/ 469583 w 590550"/>
                <a:gd name="connsiteY5" fmla="*/ 436245 h 546735"/>
                <a:gd name="connsiteX6" fmla="*/ 469583 w 590550"/>
                <a:gd name="connsiteY6" fmla="*/ 319088 h 546735"/>
                <a:gd name="connsiteX7" fmla="*/ 137160 w 590550"/>
                <a:gd name="connsiteY7" fmla="*/ 319088 h 546735"/>
                <a:gd name="connsiteX8" fmla="*/ 0 w 590550"/>
                <a:gd name="connsiteY8" fmla="*/ 194310 h 546735"/>
                <a:gd name="connsiteX9" fmla="*/ 0 w 590550"/>
                <a:gd name="connsiteY9" fmla="*/ 142875 h 546735"/>
                <a:gd name="connsiteX10" fmla="*/ 84773 w 590550"/>
                <a:gd name="connsiteY10" fmla="*/ 26670 h 546735"/>
                <a:gd name="connsiteX11" fmla="*/ 318135 w 590550"/>
                <a:gd name="connsiteY11" fmla="*/ 0 h 546735"/>
                <a:gd name="connsiteX12" fmla="*/ 582930 w 590550"/>
                <a:gd name="connsiteY12" fmla="*/ 25718 h 546735"/>
                <a:gd name="connsiteX13" fmla="*/ 582930 w 590550"/>
                <a:gd name="connsiteY13" fmla="*/ 111443 h 546735"/>
                <a:gd name="connsiteX14" fmla="*/ 120968 w 590550"/>
                <a:gd name="connsiteY14" fmla="*/ 111443 h 546735"/>
                <a:gd name="connsiteX15" fmla="*/ 120968 w 590550"/>
                <a:gd name="connsiteY15" fmla="*/ 209550 h 546735"/>
                <a:gd name="connsiteX16" fmla="*/ 453390 w 590550"/>
                <a:gd name="connsiteY16" fmla="*/ 209550 h 546735"/>
                <a:gd name="connsiteX17" fmla="*/ 590550 w 590550"/>
                <a:gd name="connsiteY17" fmla="*/ 334328 h 546735"/>
                <a:gd name="connsiteX18" fmla="*/ 590550 w 590550"/>
                <a:gd name="connsiteY18" fmla="*/ 401003 h 54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0550" h="546735">
                  <a:moveTo>
                    <a:pt x="590550" y="401003"/>
                  </a:moveTo>
                  <a:cubicBezTo>
                    <a:pt x="590550" y="475298"/>
                    <a:pt x="568643" y="497205"/>
                    <a:pt x="509588" y="515303"/>
                  </a:cubicBezTo>
                  <a:cubicBezTo>
                    <a:pt x="445770" y="534353"/>
                    <a:pt x="332423" y="546735"/>
                    <a:pt x="264795" y="546735"/>
                  </a:cubicBezTo>
                  <a:cubicBezTo>
                    <a:pt x="184785" y="546735"/>
                    <a:pt x="84773" y="541973"/>
                    <a:pt x="0" y="521970"/>
                  </a:cubicBezTo>
                  <a:lnTo>
                    <a:pt x="0" y="436245"/>
                  </a:lnTo>
                  <a:lnTo>
                    <a:pt x="469583" y="436245"/>
                  </a:lnTo>
                  <a:lnTo>
                    <a:pt x="469583" y="319088"/>
                  </a:lnTo>
                  <a:lnTo>
                    <a:pt x="137160" y="319088"/>
                  </a:lnTo>
                  <a:cubicBezTo>
                    <a:pt x="37148" y="319088"/>
                    <a:pt x="0" y="291465"/>
                    <a:pt x="0" y="194310"/>
                  </a:cubicBezTo>
                  <a:lnTo>
                    <a:pt x="0" y="142875"/>
                  </a:lnTo>
                  <a:cubicBezTo>
                    <a:pt x="0" y="65723"/>
                    <a:pt x="22860" y="42863"/>
                    <a:pt x="84773" y="26670"/>
                  </a:cubicBezTo>
                  <a:cubicBezTo>
                    <a:pt x="147638" y="10478"/>
                    <a:pt x="250508" y="0"/>
                    <a:pt x="318135" y="0"/>
                  </a:cubicBezTo>
                  <a:cubicBezTo>
                    <a:pt x="400050" y="0"/>
                    <a:pt x="498158" y="6668"/>
                    <a:pt x="582930" y="25718"/>
                  </a:cubicBezTo>
                  <a:lnTo>
                    <a:pt x="582930" y="111443"/>
                  </a:lnTo>
                  <a:lnTo>
                    <a:pt x="120968" y="111443"/>
                  </a:lnTo>
                  <a:lnTo>
                    <a:pt x="120968" y="209550"/>
                  </a:lnTo>
                  <a:lnTo>
                    <a:pt x="453390" y="209550"/>
                  </a:lnTo>
                  <a:cubicBezTo>
                    <a:pt x="553403" y="209550"/>
                    <a:pt x="590550" y="236220"/>
                    <a:pt x="590550" y="334328"/>
                  </a:cubicBezTo>
                  <a:lnTo>
                    <a:pt x="590550" y="40100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7B22B49B-E2FE-AF58-34F4-ECF03432B581}"/>
                </a:ext>
              </a:extLst>
            </p:cNvPr>
            <p:cNvSpPr/>
            <p:nvPr/>
          </p:nvSpPr>
          <p:spPr>
            <a:xfrm>
              <a:off x="11304085" y="410247"/>
              <a:ext cx="176067" cy="164847"/>
            </a:xfrm>
            <a:custGeom>
              <a:avLst/>
              <a:gdLst>
                <a:gd name="connsiteX0" fmla="*/ 582930 w 582930"/>
                <a:gd name="connsiteY0" fmla="*/ 521018 h 545782"/>
                <a:gd name="connsiteX1" fmla="*/ 292418 w 582930"/>
                <a:gd name="connsiteY1" fmla="*/ 545783 h 545782"/>
                <a:gd name="connsiteX2" fmla="*/ 0 w 582930"/>
                <a:gd name="connsiteY2" fmla="*/ 521018 h 545782"/>
                <a:gd name="connsiteX3" fmla="*/ 0 w 582930"/>
                <a:gd name="connsiteY3" fmla="*/ 25718 h 545782"/>
                <a:gd name="connsiteX4" fmla="*/ 290513 w 582930"/>
                <a:gd name="connsiteY4" fmla="*/ 0 h 545782"/>
                <a:gd name="connsiteX5" fmla="*/ 579120 w 582930"/>
                <a:gd name="connsiteY5" fmla="*/ 25718 h 545782"/>
                <a:gd name="connsiteX6" fmla="*/ 579120 w 582930"/>
                <a:gd name="connsiteY6" fmla="*/ 114300 h 545782"/>
                <a:gd name="connsiteX7" fmla="*/ 139065 w 582930"/>
                <a:gd name="connsiteY7" fmla="*/ 114300 h 545782"/>
                <a:gd name="connsiteX8" fmla="*/ 139065 w 582930"/>
                <a:gd name="connsiteY8" fmla="*/ 213360 h 545782"/>
                <a:gd name="connsiteX9" fmla="*/ 425768 w 582930"/>
                <a:gd name="connsiteY9" fmla="*/ 213360 h 545782"/>
                <a:gd name="connsiteX10" fmla="*/ 425768 w 582930"/>
                <a:gd name="connsiteY10" fmla="*/ 316230 h 545782"/>
                <a:gd name="connsiteX11" fmla="*/ 139065 w 582930"/>
                <a:gd name="connsiteY11" fmla="*/ 316230 h 545782"/>
                <a:gd name="connsiteX12" fmla="*/ 139065 w 582930"/>
                <a:gd name="connsiteY12" fmla="*/ 433388 h 545782"/>
                <a:gd name="connsiteX13" fmla="*/ 581025 w 582930"/>
                <a:gd name="connsiteY13" fmla="*/ 433388 h 545782"/>
                <a:gd name="connsiteX14" fmla="*/ 581025 w 582930"/>
                <a:gd name="connsiteY14" fmla="*/ 521018 h 545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2930" h="545782">
                  <a:moveTo>
                    <a:pt x="582930" y="521018"/>
                  </a:moveTo>
                  <a:cubicBezTo>
                    <a:pt x="485775" y="540068"/>
                    <a:pt x="387668" y="545783"/>
                    <a:pt x="292418" y="545783"/>
                  </a:cubicBezTo>
                  <a:cubicBezTo>
                    <a:pt x="197168" y="545783"/>
                    <a:pt x="98107" y="540068"/>
                    <a:pt x="0" y="521018"/>
                  </a:cubicBezTo>
                  <a:lnTo>
                    <a:pt x="0" y="25718"/>
                  </a:lnTo>
                  <a:cubicBezTo>
                    <a:pt x="97155" y="6668"/>
                    <a:pt x="196215" y="0"/>
                    <a:pt x="290513" y="0"/>
                  </a:cubicBezTo>
                  <a:cubicBezTo>
                    <a:pt x="385763" y="0"/>
                    <a:pt x="481965" y="5715"/>
                    <a:pt x="579120" y="25718"/>
                  </a:cubicBezTo>
                  <a:lnTo>
                    <a:pt x="579120" y="114300"/>
                  </a:lnTo>
                  <a:lnTo>
                    <a:pt x="139065" y="114300"/>
                  </a:lnTo>
                  <a:lnTo>
                    <a:pt x="139065" y="213360"/>
                  </a:lnTo>
                  <a:lnTo>
                    <a:pt x="425768" y="213360"/>
                  </a:lnTo>
                  <a:lnTo>
                    <a:pt x="425768" y="316230"/>
                  </a:lnTo>
                  <a:lnTo>
                    <a:pt x="139065" y="316230"/>
                  </a:lnTo>
                  <a:lnTo>
                    <a:pt x="139065" y="433388"/>
                  </a:lnTo>
                  <a:lnTo>
                    <a:pt x="581025" y="433388"/>
                  </a:lnTo>
                  <a:lnTo>
                    <a:pt x="581025" y="52101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5A42001D-947E-6CD0-8A72-B6885C261917}"/>
                </a:ext>
              </a:extLst>
            </p:cNvPr>
            <p:cNvSpPr/>
            <p:nvPr/>
          </p:nvSpPr>
          <p:spPr>
            <a:xfrm>
              <a:off x="11096085" y="413987"/>
              <a:ext cx="157654" cy="161107"/>
            </a:xfrm>
            <a:custGeom>
              <a:avLst/>
              <a:gdLst>
                <a:gd name="connsiteX0" fmla="*/ 521970 w 521969"/>
                <a:gd name="connsiteY0" fmla="*/ 508635 h 533399"/>
                <a:gd name="connsiteX1" fmla="*/ 261938 w 521969"/>
                <a:gd name="connsiteY1" fmla="*/ 533400 h 533399"/>
                <a:gd name="connsiteX2" fmla="*/ 0 w 521969"/>
                <a:gd name="connsiteY2" fmla="*/ 508635 h 533399"/>
                <a:gd name="connsiteX3" fmla="*/ 0 w 521969"/>
                <a:gd name="connsiteY3" fmla="*/ 0 h 533399"/>
                <a:gd name="connsiteX4" fmla="*/ 140017 w 521969"/>
                <a:gd name="connsiteY4" fmla="*/ 0 h 533399"/>
                <a:gd name="connsiteX5" fmla="*/ 140017 w 521969"/>
                <a:gd name="connsiteY5" fmla="*/ 414338 h 533399"/>
                <a:gd name="connsiteX6" fmla="*/ 521970 w 521969"/>
                <a:gd name="connsiteY6" fmla="*/ 414338 h 533399"/>
                <a:gd name="connsiteX7" fmla="*/ 521970 w 521969"/>
                <a:gd name="connsiteY7" fmla="*/ 508635 h 5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969" h="533399">
                  <a:moveTo>
                    <a:pt x="521970" y="508635"/>
                  </a:moveTo>
                  <a:cubicBezTo>
                    <a:pt x="434340" y="527685"/>
                    <a:pt x="346710" y="533400"/>
                    <a:pt x="261938" y="533400"/>
                  </a:cubicBezTo>
                  <a:cubicBezTo>
                    <a:pt x="177165" y="533400"/>
                    <a:pt x="87630" y="528638"/>
                    <a:pt x="0" y="508635"/>
                  </a:cubicBezTo>
                  <a:lnTo>
                    <a:pt x="0" y="0"/>
                  </a:lnTo>
                  <a:lnTo>
                    <a:pt x="140017" y="0"/>
                  </a:lnTo>
                  <a:lnTo>
                    <a:pt x="140017" y="414338"/>
                  </a:lnTo>
                  <a:lnTo>
                    <a:pt x="521970" y="414338"/>
                  </a:lnTo>
                  <a:lnTo>
                    <a:pt x="521970" y="50863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4261ADE-EE5F-6DEA-7785-CDCE3D5DB54A}"/>
                </a:ext>
              </a:extLst>
            </p:cNvPr>
            <p:cNvSpPr/>
            <p:nvPr/>
          </p:nvSpPr>
          <p:spPr>
            <a:xfrm>
              <a:off x="10820476" y="414274"/>
              <a:ext cx="224974" cy="160244"/>
            </a:xfrm>
            <a:custGeom>
              <a:avLst/>
              <a:gdLst>
                <a:gd name="connsiteX0" fmla="*/ 744855 w 744855"/>
                <a:gd name="connsiteY0" fmla="*/ 511493 h 530542"/>
                <a:gd name="connsiteX1" fmla="*/ 590550 w 744855"/>
                <a:gd name="connsiteY1" fmla="*/ 530543 h 530542"/>
                <a:gd name="connsiteX2" fmla="*/ 374333 w 744855"/>
                <a:gd name="connsiteY2" fmla="*/ 94298 h 530542"/>
                <a:gd name="connsiteX3" fmla="*/ 361950 w 744855"/>
                <a:gd name="connsiteY3" fmla="*/ 94298 h 530542"/>
                <a:gd name="connsiteX4" fmla="*/ 146685 w 744855"/>
                <a:gd name="connsiteY4" fmla="*/ 530543 h 530542"/>
                <a:gd name="connsiteX5" fmla="*/ 0 w 744855"/>
                <a:gd name="connsiteY5" fmla="*/ 511493 h 530542"/>
                <a:gd name="connsiteX6" fmla="*/ 273368 w 744855"/>
                <a:gd name="connsiteY6" fmla="*/ 0 h 530542"/>
                <a:gd name="connsiteX7" fmla="*/ 468630 w 744855"/>
                <a:gd name="connsiteY7" fmla="*/ 0 h 530542"/>
                <a:gd name="connsiteX8" fmla="*/ 744855 w 744855"/>
                <a:gd name="connsiteY8" fmla="*/ 511493 h 53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855" h="530542">
                  <a:moveTo>
                    <a:pt x="744855" y="511493"/>
                  </a:moveTo>
                  <a:cubicBezTo>
                    <a:pt x="698183" y="524828"/>
                    <a:pt x="636270" y="529590"/>
                    <a:pt x="590550" y="530543"/>
                  </a:cubicBezTo>
                  <a:lnTo>
                    <a:pt x="374333" y="94298"/>
                  </a:lnTo>
                  <a:lnTo>
                    <a:pt x="361950" y="94298"/>
                  </a:lnTo>
                  <a:lnTo>
                    <a:pt x="146685" y="530543"/>
                  </a:lnTo>
                  <a:cubicBezTo>
                    <a:pt x="100965" y="529590"/>
                    <a:pt x="46673" y="524828"/>
                    <a:pt x="0" y="511493"/>
                  </a:cubicBezTo>
                  <a:lnTo>
                    <a:pt x="273368" y="0"/>
                  </a:lnTo>
                  <a:lnTo>
                    <a:pt x="468630" y="0"/>
                  </a:lnTo>
                  <a:lnTo>
                    <a:pt x="744855" y="51149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C8AD565-1C54-41B8-0E02-5620150E5691}"/>
                </a:ext>
              </a:extLst>
            </p:cNvPr>
            <p:cNvSpPr/>
            <p:nvPr/>
          </p:nvSpPr>
          <p:spPr>
            <a:xfrm>
              <a:off x="10904483" y="502020"/>
              <a:ext cx="54949" cy="54661"/>
            </a:xfrm>
            <a:custGeom>
              <a:avLst/>
              <a:gdLst>
                <a:gd name="connsiteX0" fmla="*/ 181927 w 181927"/>
                <a:gd name="connsiteY0" fmla="*/ 90488 h 180975"/>
                <a:gd name="connsiteX1" fmla="*/ 90488 w 181927"/>
                <a:gd name="connsiteY1" fmla="*/ 180975 h 180975"/>
                <a:gd name="connsiteX2" fmla="*/ 0 w 181927"/>
                <a:gd name="connsiteY2" fmla="*/ 90488 h 180975"/>
                <a:gd name="connsiteX3" fmla="*/ 90488 w 181927"/>
                <a:gd name="connsiteY3" fmla="*/ 0 h 180975"/>
                <a:gd name="connsiteX4" fmla="*/ 181927 w 181927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927" h="180975">
                  <a:moveTo>
                    <a:pt x="181927" y="90488"/>
                  </a:moveTo>
                  <a:cubicBezTo>
                    <a:pt x="181927" y="140970"/>
                    <a:pt x="140970" y="180975"/>
                    <a:pt x="90488" y="180975"/>
                  </a:cubicBezTo>
                  <a:cubicBezTo>
                    <a:pt x="40005" y="180975"/>
                    <a:pt x="0" y="140017"/>
                    <a:pt x="0" y="90488"/>
                  </a:cubicBezTo>
                  <a:cubicBezTo>
                    <a:pt x="0" y="40005"/>
                    <a:pt x="40957" y="0"/>
                    <a:pt x="90488" y="0"/>
                  </a:cubicBezTo>
                  <a:cubicBezTo>
                    <a:pt x="140970" y="0"/>
                    <a:pt x="181927" y="40005"/>
                    <a:pt x="181927" y="90488"/>
                  </a:cubicBezTo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49C99B5F-5F8B-8696-1D2A-F9EFE50CED2E}"/>
                </a:ext>
              </a:extLst>
            </p:cNvPr>
            <p:cNvSpPr/>
            <p:nvPr/>
          </p:nvSpPr>
          <p:spPr>
            <a:xfrm>
              <a:off x="10579967" y="411398"/>
              <a:ext cx="189588" cy="162833"/>
            </a:xfrm>
            <a:custGeom>
              <a:avLst/>
              <a:gdLst>
                <a:gd name="connsiteX0" fmla="*/ 627697 w 627697"/>
                <a:gd name="connsiteY0" fmla="*/ 521018 h 539114"/>
                <a:gd name="connsiteX1" fmla="*/ 487680 w 627697"/>
                <a:gd name="connsiteY1" fmla="*/ 539115 h 539114"/>
                <a:gd name="connsiteX2" fmla="*/ 487680 w 627697"/>
                <a:gd name="connsiteY2" fmla="*/ 317183 h 539114"/>
                <a:gd name="connsiteX3" fmla="*/ 140017 w 627697"/>
                <a:gd name="connsiteY3" fmla="*/ 317183 h 539114"/>
                <a:gd name="connsiteX4" fmla="*/ 140017 w 627697"/>
                <a:gd name="connsiteY4" fmla="*/ 539115 h 539114"/>
                <a:gd name="connsiteX5" fmla="*/ 0 w 627697"/>
                <a:gd name="connsiteY5" fmla="*/ 521018 h 539114"/>
                <a:gd name="connsiteX6" fmla="*/ 0 w 627697"/>
                <a:gd name="connsiteY6" fmla="*/ 18098 h 539114"/>
                <a:gd name="connsiteX7" fmla="*/ 140017 w 627697"/>
                <a:gd name="connsiteY7" fmla="*/ 0 h 539114"/>
                <a:gd name="connsiteX8" fmla="*/ 140017 w 627697"/>
                <a:gd name="connsiteY8" fmla="*/ 214313 h 539114"/>
                <a:gd name="connsiteX9" fmla="*/ 487680 w 627697"/>
                <a:gd name="connsiteY9" fmla="*/ 214313 h 539114"/>
                <a:gd name="connsiteX10" fmla="*/ 487680 w 627697"/>
                <a:gd name="connsiteY10" fmla="*/ 0 h 539114"/>
                <a:gd name="connsiteX11" fmla="*/ 627697 w 627697"/>
                <a:gd name="connsiteY11" fmla="*/ 18098 h 539114"/>
                <a:gd name="connsiteX12" fmla="*/ 627697 w 627697"/>
                <a:gd name="connsiteY12" fmla="*/ 521018 h 5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7697" h="539114">
                  <a:moveTo>
                    <a:pt x="627697" y="521018"/>
                  </a:moveTo>
                  <a:cubicBezTo>
                    <a:pt x="582930" y="534353"/>
                    <a:pt x="535305" y="538163"/>
                    <a:pt x="487680" y="539115"/>
                  </a:cubicBezTo>
                  <a:lnTo>
                    <a:pt x="487680" y="317183"/>
                  </a:lnTo>
                  <a:lnTo>
                    <a:pt x="140017" y="317183"/>
                  </a:lnTo>
                  <a:lnTo>
                    <a:pt x="140017" y="539115"/>
                  </a:lnTo>
                  <a:cubicBezTo>
                    <a:pt x="92392" y="538163"/>
                    <a:pt x="44767" y="533400"/>
                    <a:pt x="0" y="521018"/>
                  </a:cubicBezTo>
                  <a:lnTo>
                    <a:pt x="0" y="18098"/>
                  </a:lnTo>
                  <a:cubicBezTo>
                    <a:pt x="44767" y="4762"/>
                    <a:pt x="92392" y="952"/>
                    <a:pt x="140017" y="0"/>
                  </a:cubicBezTo>
                  <a:lnTo>
                    <a:pt x="140017" y="214313"/>
                  </a:lnTo>
                  <a:lnTo>
                    <a:pt x="487680" y="214313"/>
                  </a:lnTo>
                  <a:lnTo>
                    <a:pt x="487680" y="0"/>
                  </a:lnTo>
                  <a:cubicBezTo>
                    <a:pt x="535305" y="952"/>
                    <a:pt x="582930" y="5715"/>
                    <a:pt x="627697" y="18098"/>
                  </a:cubicBezTo>
                  <a:lnTo>
                    <a:pt x="627697" y="52101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093DE4D8-A28C-42F9-BC49-25C37949B2E5}"/>
                </a:ext>
              </a:extLst>
            </p:cNvPr>
            <p:cNvSpPr/>
            <p:nvPr/>
          </p:nvSpPr>
          <p:spPr>
            <a:xfrm>
              <a:off x="10330251" y="410247"/>
              <a:ext cx="190451" cy="161395"/>
            </a:xfrm>
            <a:custGeom>
              <a:avLst/>
              <a:gdLst>
                <a:gd name="connsiteX0" fmla="*/ 630555 w 630554"/>
                <a:gd name="connsiteY0" fmla="*/ 115253 h 534352"/>
                <a:gd name="connsiteX1" fmla="*/ 384810 w 630554"/>
                <a:gd name="connsiteY1" fmla="*/ 115253 h 534352"/>
                <a:gd name="connsiteX2" fmla="*/ 384810 w 630554"/>
                <a:gd name="connsiteY2" fmla="*/ 534353 h 534352"/>
                <a:gd name="connsiteX3" fmla="*/ 245745 w 630554"/>
                <a:gd name="connsiteY3" fmla="*/ 534353 h 534352"/>
                <a:gd name="connsiteX4" fmla="*/ 245745 w 630554"/>
                <a:gd name="connsiteY4" fmla="*/ 115253 h 534352"/>
                <a:gd name="connsiteX5" fmla="*/ 0 w 630554"/>
                <a:gd name="connsiteY5" fmla="*/ 115253 h 534352"/>
                <a:gd name="connsiteX6" fmla="*/ 0 w 630554"/>
                <a:gd name="connsiteY6" fmla="*/ 25718 h 534352"/>
                <a:gd name="connsiteX7" fmla="*/ 315278 w 630554"/>
                <a:gd name="connsiteY7" fmla="*/ 0 h 534352"/>
                <a:gd name="connsiteX8" fmla="*/ 630555 w 630554"/>
                <a:gd name="connsiteY8" fmla="*/ 25718 h 534352"/>
                <a:gd name="connsiteX9" fmla="*/ 630555 w 630554"/>
                <a:gd name="connsiteY9" fmla="*/ 115253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0554" h="534352">
                  <a:moveTo>
                    <a:pt x="630555" y="115253"/>
                  </a:moveTo>
                  <a:lnTo>
                    <a:pt x="384810" y="115253"/>
                  </a:lnTo>
                  <a:lnTo>
                    <a:pt x="384810" y="534353"/>
                  </a:lnTo>
                  <a:lnTo>
                    <a:pt x="245745" y="534353"/>
                  </a:lnTo>
                  <a:lnTo>
                    <a:pt x="245745" y="115253"/>
                  </a:lnTo>
                  <a:lnTo>
                    <a:pt x="0" y="115253"/>
                  </a:lnTo>
                  <a:lnTo>
                    <a:pt x="0" y="25718"/>
                  </a:lnTo>
                  <a:cubicBezTo>
                    <a:pt x="105728" y="6668"/>
                    <a:pt x="212408" y="0"/>
                    <a:pt x="315278" y="0"/>
                  </a:cubicBezTo>
                  <a:cubicBezTo>
                    <a:pt x="418148" y="0"/>
                    <a:pt x="524828" y="5715"/>
                    <a:pt x="630555" y="25718"/>
                  </a:cubicBezTo>
                  <a:lnTo>
                    <a:pt x="630555" y="11525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0D97325A-2459-7623-7EC4-13E41347A84E}"/>
                </a:ext>
              </a:extLst>
            </p:cNvPr>
            <p:cNvSpPr/>
            <p:nvPr/>
          </p:nvSpPr>
          <p:spPr>
            <a:xfrm>
              <a:off x="10331977" y="626878"/>
              <a:ext cx="55236" cy="73937"/>
            </a:xfrm>
            <a:custGeom>
              <a:avLst/>
              <a:gdLst>
                <a:gd name="connsiteX0" fmla="*/ 178118 w 182879"/>
                <a:gd name="connsiteY0" fmla="*/ 67627 h 244792"/>
                <a:gd name="connsiteX1" fmla="*/ 142875 w 182879"/>
                <a:gd name="connsiteY1" fmla="*/ 121920 h 244792"/>
                <a:gd name="connsiteX2" fmla="*/ 142875 w 182879"/>
                <a:gd name="connsiteY2" fmla="*/ 122872 h 244792"/>
                <a:gd name="connsiteX3" fmla="*/ 182880 w 182879"/>
                <a:gd name="connsiteY3" fmla="*/ 179070 h 244792"/>
                <a:gd name="connsiteX4" fmla="*/ 99060 w 182879"/>
                <a:gd name="connsiteY4" fmla="*/ 244792 h 244792"/>
                <a:gd name="connsiteX5" fmla="*/ 4763 w 182879"/>
                <a:gd name="connsiteY5" fmla="*/ 241935 h 244792"/>
                <a:gd name="connsiteX6" fmla="*/ 0 w 182879"/>
                <a:gd name="connsiteY6" fmla="*/ 237172 h 244792"/>
                <a:gd name="connsiteX7" fmla="*/ 0 w 182879"/>
                <a:gd name="connsiteY7" fmla="*/ 8572 h 244792"/>
                <a:gd name="connsiteX8" fmla="*/ 4763 w 182879"/>
                <a:gd name="connsiteY8" fmla="*/ 3810 h 244792"/>
                <a:gd name="connsiteX9" fmla="*/ 91440 w 182879"/>
                <a:gd name="connsiteY9" fmla="*/ 0 h 244792"/>
                <a:gd name="connsiteX10" fmla="*/ 178118 w 182879"/>
                <a:gd name="connsiteY10" fmla="*/ 67627 h 244792"/>
                <a:gd name="connsiteX11" fmla="*/ 49530 w 182879"/>
                <a:gd name="connsiteY11" fmla="*/ 42863 h 244792"/>
                <a:gd name="connsiteX12" fmla="*/ 49530 w 182879"/>
                <a:gd name="connsiteY12" fmla="*/ 104775 h 244792"/>
                <a:gd name="connsiteX13" fmla="*/ 80963 w 182879"/>
                <a:gd name="connsiteY13" fmla="*/ 104775 h 244792"/>
                <a:gd name="connsiteX14" fmla="*/ 128588 w 182879"/>
                <a:gd name="connsiteY14" fmla="*/ 74295 h 244792"/>
                <a:gd name="connsiteX15" fmla="*/ 86678 w 182879"/>
                <a:gd name="connsiteY15" fmla="*/ 42863 h 244792"/>
                <a:gd name="connsiteX16" fmla="*/ 49530 w 182879"/>
                <a:gd name="connsiteY16" fmla="*/ 42863 h 244792"/>
                <a:gd name="connsiteX17" fmla="*/ 49530 w 182879"/>
                <a:gd name="connsiteY17" fmla="*/ 140017 h 244792"/>
                <a:gd name="connsiteX18" fmla="*/ 49530 w 182879"/>
                <a:gd name="connsiteY18" fmla="*/ 201930 h 244792"/>
                <a:gd name="connsiteX19" fmla="*/ 96203 w 182879"/>
                <a:gd name="connsiteY19" fmla="*/ 201930 h 244792"/>
                <a:gd name="connsiteX20" fmla="*/ 134303 w 182879"/>
                <a:gd name="connsiteY20" fmla="*/ 172402 h 244792"/>
                <a:gd name="connsiteX21" fmla="*/ 97155 w 182879"/>
                <a:gd name="connsiteY21" fmla="*/ 140017 h 244792"/>
                <a:gd name="connsiteX22" fmla="*/ 49530 w 182879"/>
                <a:gd name="connsiteY22" fmla="*/ 140017 h 24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879" h="244792">
                  <a:moveTo>
                    <a:pt x="178118" y="67627"/>
                  </a:moveTo>
                  <a:cubicBezTo>
                    <a:pt x="178118" y="100965"/>
                    <a:pt x="168593" y="117157"/>
                    <a:pt x="142875" y="121920"/>
                  </a:cubicBezTo>
                  <a:lnTo>
                    <a:pt x="142875" y="122872"/>
                  </a:lnTo>
                  <a:cubicBezTo>
                    <a:pt x="174308" y="126682"/>
                    <a:pt x="182880" y="145732"/>
                    <a:pt x="182880" y="179070"/>
                  </a:cubicBezTo>
                  <a:cubicBezTo>
                    <a:pt x="182880" y="229552"/>
                    <a:pt x="157163" y="244792"/>
                    <a:pt x="99060" y="244792"/>
                  </a:cubicBezTo>
                  <a:cubicBezTo>
                    <a:pt x="73343" y="244792"/>
                    <a:pt x="32385" y="243840"/>
                    <a:pt x="4763" y="241935"/>
                  </a:cubicBezTo>
                  <a:cubicBezTo>
                    <a:pt x="952" y="241935"/>
                    <a:pt x="0" y="240982"/>
                    <a:pt x="0" y="237172"/>
                  </a:cubicBezTo>
                  <a:lnTo>
                    <a:pt x="0" y="8572"/>
                  </a:lnTo>
                  <a:cubicBezTo>
                    <a:pt x="0" y="4763"/>
                    <a:pt x="952" y="4763"/>
                    <a:pt x="4763" y="3810"/>
                  </a:cubicBezTo>
                  <a:cubicBezTo>
                    <a:pt x="32385" y="952"/>
                    <a:pt x="65723" y="0"/>
                    <a:pt x="91440" y="0"/>
                  </a:cubicBezTo>
                  <a:cubicBezTo>
                    <a:pt x="152400" y="952"/>
                    <a:pt x="178118" y="17145"/>
                    <a:pt x="178118" y="67627"/>
                  </a:cubicBezTo>
                  <a:close/>
                  <a:moveTo>
                    <a:pt x="49530" y="42863"/>
                  </a:moveTo>
                  <a:lnTo>
                    <a:pt x="49530" y="104775"/>
                  </a:lnTo>
                  <a:lnTo>
                    <a:pt x="80963" y="104775"/>
                  </a:lnTo>
                  <a:cubicBezTo>
                    <a:pt x="116205" y="104775"/>
                    <a:pt x="128588" y="100965"/>
                    <a:pt x="128588" y="74295"/>
                  </a:cubicBezTo>
                  <a:cubicBezTo>
                    <a:pt x="128588" y="49530"/>
                    <a:pt x="116205" y="42863"/>
                    <a:pt x="86678" y="42863"/>
                  </a:cubicBezTo>
                  <a:lnTo>
                    <a:pt x="49530" y="42863"/>
                  </a:lnTo>
                  <a:close/>
                  <a:moveTo>
                    <a:pt x="49530" y="140017"/>
                  </a:moveTo>
                  <a:lnTo>
                    <a:pt x="49530" y="201930"/>
                  </a:lnTo>
                  <a:lnTo>
                    <a:pt x="96203" y="201930"/>
                  </a:lnTo>
                  <a:cubicBezTo>
                    <a:pt x="122873" y="201930"/>
                    <a:pt x="134303" y="195263"/>
                    <a:pt x="134303" y="172402"/>
                  </a:cubicBezTo>
                  <a:cubicBezTo>
                    <a:pt x="134303" y="146685"/>
                    <a:pt x="121920" y="140017"/>
                    <a:pt x="97155" y="140017"/>
                  </a:cubicBezTo>
                  <a:lnTo>
                    <a:pt x="49530" y="140017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DDDAA6DC-52CB-80BE-B94A-6CB7C941C19D}"/>
                </a:ext>
              </a:extLst>
            </p:cNvPr>
            <p:cNvSpPr/>
            <p:nvPr/>
          </p:nvSpPr>
          <p:spPr>
            <a:xfrm>
              <a:off x="10396419" y="647592"/>
              <a:ext cx="46606" cy="53223"/>
            </a:xfrm>
            <a:custGeom>
              <a:avLst/>
              <a:gdLst>
                <a:gd name="connsiteX0" fmla="*/ 149543 w 154305"/>
                <a:gd name="connsiteY0" fmla="*/ 0 h 176212"/>
                <a:gd name="connsiteX1" fmla="*/ 154305 w 154305"/>
                <a:gd name="connsiteY1" fmla="*/ 4763 h 176212"/>
                <a:gd name="connsiteX2" fmla="*/ 154305 w 154305"/>
                <a:gd name="connsiteY2" fmla="*/ 164783 h 176212"/>
                <a:gd name="connsiteX3" fmla="*/ 149543 w 154305"/>
                <a:gd name="connsiteY3" fmla="*/ 170498 h 176212"/>
                <a:gd name="connsiteX4" fmla="*/ 75248 w 154305"/>
                <a:gd name="connsiteY4" fmla="*/ 176213 h 176212"/>
                <a:gd name="connsiteX5" fmla="*/ 0 w 154305"/>
                <a:gd name="connsiteY5" fmla="*/ 100965 h 176212"/>
                <a:gd name="connsiteX6" fmla="*/ 0 w 154305"/>
                <a:gd name="connsiteY6" fmla="*/ 4763 h 176212"/>
                <a:gd name="connsiteX7" fmla="*/ 4763 w 154305"/>
                <a:gd name="connsiteY7" fmla="*/ 0 h 176212"/>
                <a:gd name="connsiteX8" fmla="*/ 41910 w 154305"/>
                <a:gd name="connsiteY8" fmla="*/ 0 h 176212"/>
                <a:gd name="connsiteX9" fmla="*/ 46672 w 154305"/>
                <a:gd name="connsiteY9" fmla="*/ 4763 h 176212"/>
                <a:gd name="connsiteX10" fmla="*/ 46672 w 154305"/>
                <a:gd name="connsiteY10" fmla="*/ 88583 h 176212"/>
                <a:gd name="connsiteX11" fmla="*/ 80010 w 154305"/>
                <a:gd name="connsiteY11" fmla="*/ 135255 h 176212"/>
                <a:gd name="connsiteX12" fmla="*/ 107632 w 154305"/>
                <a:gd name="connsiteY12" fmla="*/ 135255 h 176212"/>
                <a:gd name="connsiteX13" fmla="*/ 107632 w 154305"/>
                <a:gd name="connsiteY13" fmla="*/ 4763 h 176212"/>
                <a:gd name="connsiteX14" fmla="*/ 112395 w 154305"/>
                <a:gd name="connsiteY14" fmla="*/ 0 h 176212"/>
                <a:gd name="connsiteX15" fmla="*/ 149543 w 154305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5" h="176212">
                  <a:moveTo>
                    <a:pt x="149543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2" y="169545"/>
                    <a:pt x="149543" y="170498"/>
                  </a:cubicBezTo>
                  <a:cubicBezTo>
                    <a:pt x="128588" y="174308"/>
                    <a:pt x="98107" y="176213"/>
                    <a:pt x="75248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8" y="0"/>
                    <a:pt x="46672" y="1905"/>
                    <a:pt x="46672" y="4763"/>
                  </a:cubicBezTo>
                  <a:lnTo>
                    <a:pt x="46672" y="88583"/>
                  </a:lnTo>
                  <a:cubicBezTo>
                    <a:pt x="46672" y="133350"/>
                    <a:pt x="51435" y="135255"/>
                    <a:pt x="80010" y="135255"/>
                  </a:cubicBezTo>
                  <a:lnTo>
                    <a:pt x="107632" y="135255"/>
                  </a:lnTo>
                  <a:lnTo>
                    <a:pt x="107632" y="4763"/>
                  </a:lnTo>
                  <a:cubicBezTo>
                    <a:pt x="107632" y="1905"/>
                    <a:pt x="109538" y="0"/>
                    <a:pt x="112395" y="0"/>
                  </a:cubicBezTo>
                  <a:lnTo>
                    <a:pt x="149543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BC8A389-A141-B75D-79B8-28AF4CE2F2CC}"/>
                </a:ext>
              </a:extLst>
            </p:cNvPr>
            <p:cNvSpPr/>
            <p:nvPr/>
          </p:nvSpPr>
          <p:spPr>
            <a:xfrm>
              <a:off x="10452807" y="625708"/>
              <a:ext cx="16398" cy="74532"/>
            </a:xfrm>
            <a:custGeom>
              <a:avLst/>
              <a:gdLst>
                <a:gd name="connsiteX0" fmla="*/ 54293 w 54292"/>
                <a:gd name="connsiteY0" fmla="*/ 24830 h 246762"/>
                <a:gd name="connsiteX1" fmla="*/ 27623 w 54292"/>
                <a:gd name="connsiteY1" fmla="*/ 49595 h 246762"/>
                <a:gd name="connsiteX2" fmla="*/ 0 w 54292"/>
                <a:gd name="connsiteY2" fmla="*/ 24830 h 246762"/>
                <a:gd name="connsiteX3" fmla="*/ 27623 w 54292"/>
                <a:gd name="connsiteY3" fmla="*/ 65 h 246762"/>
                <a:gd name="connsiteX4" fmla="*/ 54293 w 54292"/>
                <a:gd name="connsiteY4" fmla="*/ 24830 h 246762"/>
                <a:gd name="connsiteX5" fmla="*/ 45720 w 54292"/>
                <a:gd name="connsiteY5" fmla="*/ 72455 h 246762"/>
                <a:gd name="connsiteX6" fmla="*/ 50483 w 54292"/>
                <a:gd name="connsiteY6" fmla="*/ 77218 h 246762"/>
                <a:gd name="connsiteX7" fmla="*/ 50483 w 54292"/>
                <a:gd name="connsiteY7" fmla="*/ 242000 h 246762"/>
                <a:gd name="connsiteX8" fmla="*/ 45720 w 54292"/>
                <a:gd name="connsiteY8" fmla="*/ 246763 h 246762"/>
                <a:gd name="connsiteX9" fmla="*/ 8573 w 54292"/>
                <a:gd name="connsiteY9" fmla="*/ 246763 h 246762"/>
                <a:gd name="connsiteX10" fmla="*/ 3810 w 54292"/>
                <a:gd name="connsiteY10" fmla="*/ 242000 h 246762"/>
                <a:gd name="connsiteX11" fmla="*/ 3810 w 54292"/>
                <a:gd name="connsiteY11" fmla="*/ 77218 h 246762"/>
                <a:gd name="connsiteX12" fmla="*/ 8573 w 54292"/>
                <a:gd name="connsiteY12" fmla="*/ 72455 h 246762"/>
                <a:gd name="connsiteX13" fmla="*/ 45720 w 54292"/>
                <a:gd name="connsiteY13" fmla="*/ 72455 h 2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" h="246762">
                  <a:moveTo>
                    <a:pt x="54293" y="24830"/>
                  </a:moveTo>
                  <a:cubicBezTo>
                    <a:pt x="54293" y="41023"/>
                    <a:pt x="44768" y="49595"/>
                    <a:pt x="27623" y="49595"/>
                  </a:cubicBezTo>
                  <a:cubicBezTo>
                    <a:pt x="10478" y="49595"/>
                    <a:pt x="0" y="40070"/>
                    <a:pt x="0" y="24830"/>
                  </a:cubicBezTo>
                  <a:cubicBezTo>
                    <a:pt x="0" y="8638"/>
                    <a:pt x="9525" y="65"/>
                    <a:pt x="27623" y="65"/>
                  </a:cubicBezTo>
                  <a:cubicBezTo>
                    <a:pt x="44768" y="-887"/>
                    <a:pt x="54293" y="8638"/>
                    <a:pt x="54293" y="24830"/>
                  </a:cubicBezTo>
                  <a:close/>
                  <a:moveTo>
                    <a:pt x="45720" y="72455"/>
                  </a:moveTo>
                  <a:cubicBezTo>
                    <a:pt x="48578" y="72455"/>
                    <a:pt x="50483" y="74360"/>
                    <a:pt x="50483" y="77218"/>
                  </a:cubicBezTo>
                  <a:lnTo>
                    <a:pt x="50483" y="242000"/>
                  </a:lnTo>
                  <a:cubicBezTo>
                    <a:pt x="50483" y="245810"/>
                    <a:pt x="48578" y="246763"/>
                    <a:pt x="45720" y="246763"/>
                  </a:cubicBezTo>
                  <a:lnTo>
                    <a:pt x="8573" y="246763"/>
                  </a:lnTo>
                  <a:cubicBezTo>
                    <a:pt x="5715" y="246763"/>
                    <a:pt x="3810" y="244858"/>
                    <a:pt x="3810" y="242000"/>
                  </a:cubicBezTo>
                  <a:lnTo>
                    <a:pt x="3810" y="77218"/>
                  </a:lnTo>
                  <a:cubicBezTo>
                    <a:pt x="3810" y="74360"/>
                    <a:pt x="5715" y="72455"/>
                    <a:pt x="8573" y="72455"/>
                  </a:cubicBezTo>
                  <a:lnTo>
                    <a:pt x="45720" y="7245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E0D759C2-467B-AE90-55E2-326A6B3409EE}"/>
                </a:ext>
              </a:extLst>
            </p:cNvPr>
            <p:cNvSpPr/>
            <p:nvPr/>
          </p:nvSpPr>
          <p:spPr>
            <a:xfrm>
              <a:off x="10479275" y="627454"/>
              <a:ext cx="14097" cy="73074"/>
            </a:xfrm>
            <a:custGeom>
              <a:avLst/>
              <a:gdLst>
                <a:gd name="connsiteX0" fmla="*/ 41910 w 46672"/>
                <a:gd name="connsiteY0" fmla="*/ 952 h 241935"/>
                <a:gd name="connsiteX1" fmla="*/ 46673 w 46672"/>
                <a:gd name="connsiteY1" fmla="*/ 5715 h 241935"/>
                <a:gd name="connsiteX2" fmla="*/ 46673 w 46672"/>
                <a:gd name="connsiteY2" fmla="*/ 237173 h 241935"/>
                <a:gd name="connsiteX3" fmla="*/ 41910 w 46672"/>
                <a:gd name="connsiteY3" fmla="*/ 241935 h 241935"/>
                <a:gd name="connsiteX4" fmla="*/ 4763 w 46672"/>
                <a:gd name="connsiteY4" fmla="*/ 241935 h 241935"/>
                <a:gd name="connsiteX5" fmla="*/ 0 w 46672"/>
                <a:gd name="connsiteY5" fmla="*/ 237173 h 241935"/>
                <a:gd name="connsiteX6" fmla="*/ 0 w 46672"/>
                <a:gd name="connsiteY6" fmla="*/ 4763 h 241935"/>
                <a:gd name="connsiteX7" fmla="*/ 4763 w 46672"/>
                <a:gd name="connsiteY7" fmla="*/ 0 h 241935"/>
                <a:gd name="connsiteX8" fmla="*/ 41910 w 46672"/>
                <a:gd name="connsiteY8" fmla="*/ 0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72" h="241935">
                  <a:moveTo>
                    <a:pt x="41910" y="952"/>
                  </a:moveTo>
                  <a:cubicBezTo>
                    <a:pt x="44768" y="952"/>
                    <a:pt x="46673" y="2858"/>
                    <a:pt x="46673" y="5715"/>
                  </a:cubicBezTo>
                  <a:lnTo>
                    <a:pt x="46673" y="237173"/>
                  </a:lnTo>
                  <a:cubicBezTo>
                    <a:pt x="46673" y="240983"/>
                    <a:pt x="44768" y="241935"/>
                    <a:pt x="41910" y="241935"/>
                  </a:cubicBezTo>
                  <a:lnTo>
                    <a:pt x="4763" y="241935"/>
                  </a:lnTo>
                  <a:cubicBezTo>
                    <a:pt x="1905" y="241935"/>
                    <a:pt x="0" y="240030"/>
                    <a:pt x="0" y="237173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5F19C90-DFA1-BC69-ED22-A816A6ED2B07}"/>
                </a:ext>
              </a:extLst>
            </p:cNvPr>
            <p:cNvSpPr/>
            <p:nvPr/>
          </p:nvSpPr>
          <p:spPr>
            <a:xfrm>
              <a:off x="10502578" y="627741"/>
              <a:ext cx="47181" cy="73074"/>
            </a:xfrm>
            <a:custGeom>
              <a:avLst/>
              <a:gdLst>
                <a:gd name="connsiteX0" fmla="*/ 151448 w 156210"/>
                <a:gd name="connsiteY0" fmla="*/ 0 h 241935"/>
                <a:gd name="connsiteX1" fmla="*/ 156210 w 156210"/>
                <a:gd name="connsiteY1" fmla="*/ 4763 h 241935"/>
                <a:gd name="connsiteX2" fmla="*/ 156210 w 156210"/>
                <a:gd name="connsiteY2" fmla="*/ 228600 h 241935"/>
                <a:gd name="connsiteX3" fmla="*/ 149542 w 156210"/>
                <a:gd name="connsiteY3" fmla="*/ 236220 h 241935"/>
                <a:gd name="connsiteX4" fmla="*/ 80963 w 156210"/>
                <a:gd name="connsiteY4" fmla="*/ 241935 h 241935"/>
                <a:gd name="connsiteX5" fmla="*/ 0 w 156210"/>
                <a:gd name="connsiteY5" fmla="*/ 153352 h 241935"/>
                <a:gd name="connsiteX6" fmla="*/ 71438 w 156210"/>
                <a:gd name="connsiteY6" fmla="*/ 64770 h 241935"/>
                <a:gd name="connsiteX7" fmla="*/ 109538 w 156210"/>
                <a:gd name="connsiteY7" fmla="*/ 66675 h 241935"/>
                <a:gd name="connsiteX8" fmla="*/ 109538 w 156210"/>
                <a:gd name="connsiteY8" fmla="*/ 4763 h 241935"/>
                <a:gd name="connsiteX9" fmla="*/ 114300 w 156210"/>
                <a:gd name="connsiteY9" fmla="*/ 0 h 241935"/>
                <a:gd name="connsiteX10" fmla="*/ 151448 w 156210"/>
                <a:gd name="connsiteY10" fmla="*/ 0 h 241935"/>
                <a:gd name="connsiteX11" fmla="*/ 82867 w 156210"/>
                <a:gd name="connsiteY11" fmla="*/ 104775 h 241935"/>
                <a:gd name="connsiteX12" fmla="*/ 47625 w 156210"/>
                <a:gd name="connsiteY12" fmla="*/ 153352 h 241935"/>
                <a:gd name="connsiteX13" fmla="*/ 80963 w 156210"/>
                <a:gd name="connsiteY13" fmla="*/ 201930 h 241935"/>
                <a:gd name="connsiteX14" fmla="*/ 110490 w 156210"/>
                <a:gd name="connsiteY14" fmla="*/ 200025 h 241935"/>
                <a:gd name="connsiteX15" fmla="*/ 110490 w 156210"/>
                <a:gd name="connsiteY15" fmla="*/ 104775 h 241935"/>
                <a:gd name="connsiteX16" fmla="*/ 82867 w 156210"/>
                <a:gd name="connsiteY16" fmla="*/ 104775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6210" h="241935">
                  <a:moveTo>
                    <a:pt x="151448" y="0"/>
                  </a:moveTo>
                  <a:cubicBezTo>
                    <a:pt x="155257" y="0"/>
                    <a:pt x="156210" y="1905"/>
                    <a:pt x="156210" y="4763"/>
                  </a:cubicBezTo>
                  <a:lnTo>
                    <a:pt x="156210" y="228600"/>
                  </a:lnTo>
                  <a:cubicBezTo>
                    <a:pt x="156210" y="233363"/>
                    <a:pt x="153352" y="236220"/>
                    <a:pt x="149542" y="236220"/>
                  </a:cubicBezTo>
                  <a:cubicBezTo>
                    <a:pt x="123825" y="240030"/>
                    <a:pt x="102870" y="241935"/>
                    <a:pt x="80963" y="241935"/>
                  </a:cubicBezTo>
                  <a:cubicBezTo>
                    <a:pt x="15240" y="241935"/>
                    <a:pt x="0" y="223838"/>
                    <a:pt x="0" y="153352"/>
                  </a:cubicBezTo>
                  <a:cubicBezTo>
                    <a:pt x="0" y="84773"/>
                    <a:pt x="14288" y="64770"/>
                    <a:pt x="71438" y="64770"/>
                  </a:cubicBezTo>
                  <a:cubicBezTo>
                    <a:pt x="85725" y="64770"/>
                    <a:pt x="98107" y="65723"/>
                    <a:pt x="109538" y="66675"/>
                  </a:cubicBezTo>
                  <a:lnTo>
                    <a:pt x="109538" y="4763"/>
                  </a:lnTo>
                  <a:cubicBezTo>
                    <a:pt x="109538" y="952"/>
                    <a:pt x="110490" y="0"/>
                    <a:pt x="114300" y="0"/>
                  </a:cubicBezTo>
                  <a:lnTo>
                    <a:pt x="151448" y="0"/>
                  </a:lnTo>
                  <a:close/>
                  <a:moveTo>
                    <a:pt x="82867" y="104775"/>
                  </a:moveTo>
                  <a:cubicBezTo>
                    <a:pt x="51435" y="104775"/>
                    <a:pt x="47625" y="113348"/>
                    <a:pt x="47625" y="153352"/>
                  </a:cubicBezTo>
                  <a:cubicBezTo>
                    <a:pt x="47625" y="190500"/>
                    <a:pt x="50482" y="201930"/>
                    <a:pt x="80963" y="201930"/>
                  </a:cubicBezTo>
                  <a:cubicBezTo>
                    <a:pt x="88582" y="201930"/>
                    <a:pt x="101917" y="200977"/>
                    <a:pt x="110490" y="200025"/>
                  </a:cubicBezTo>
                  <a:lnTo>
                    <a:pt x="110490" y="104775"/>
                  </a:lnTo>
                  <a:lnTo>
                    <a:pt x="82867" y="10477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B07630B-4E42-43D0-A62A-16C777025D39}"/>
                </a:ext>
              </a:extLst>
            </p:cNvPr>
            <p:cNvSpPr/>
            <p:nvPr/>
          </p:nvSpPr>
          <p:spPr>
            <a:xfrm>
              <a:off x="10559828" y="625708"/>
              <a:ext cx="16398" cy="74532"/>
            </a:xfrm>
            <a:custGeom>
              <a:avLst/>
              <a:gdLst>
                <a:gd name="connsiteX0" fmla="*/ 54292 w 54292"/>
                <a:gd name="connsiteY0" fmla="*/ 24830 h 246762"/>
                <a:gd name="connsiteX1" fmla="*/ 27622 w 54292"/>
                <a:gd name="connsiteY1" fmla="*/ 49595 h 246762"/>
                <a:gd name="connsiteX2" fmla="*/ 0 w 54292"/>
                <a:gd name="connsiteY2" fmla="*/ 24830 h 246762"/>
                <a:gd name="connsiteX3" fmla="*/ 27622 w 54292"/>
                <a:gd name="connsiteY3" fmla="*/ 65 h 246762"/>
                <a:gd name="connsiteX4" fmla="*/ 54292 w 54292"/>
                <a:gd name="connsiteY4" fmla="*/ 24830 h 246762"/>
                <a:gd name="connsiteX5" fmla="*/ 44767 w 54292"/>
                <a:gd name="connsiteY5" fmla="*/ 72455 h 246762"/>
                <a:gd name="connsiteX6" fmla="*/ 49530 w 54292"/>
                <a:gd name="connsiteY6" fmla="*/ 77218 h 246762"/>
                <a:gd name="connsiteX7" fmla="*/ 49530 w 54292"/>
                <a:gd name="connsiteY7" fmla="*/ 242000 h 246762"/>
                <a:gd name="connsiteX8" fmla="*/ 44767 w 54292"/>
                <a:gd name="connsiteY8" fmla="*/ 246763 h 246762"/>
                <a:gd name="connsiteX9" fmla="*/ 7620 w 54292"/>
                <a:gd name="connsiteY9" fmla="*/ 246763 h 246762"/>
                <a:gd name="connsiteX10" fmla="*/ 2857 w 54292"/>
                <a:gd name="connsiteY10" fmla="*/ 242000 h 246762"/>
                <a:gd name="connsiteX11" fmla="*/ 2857 w 54292"/>
                <a:gd name="connsiteY11" fmla="*/ 77218 h 246762"/>
                <a:gd name="connsiteX12" fmla="*/ 7620 w 54292"/>
                <a:gd name="connsiteY12" fmla="*/ 72455 h 246762"/>
                <a:gd name="connsiteX13" fmla="*/ 44767 w 54292"/>
                <a:gd name="connsiteY13" fmla="*/ 72455 h 2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" h="246762">
                  <a:moveTo>
                    <a:pt x="54292" y="24830"/>
                  </a:moveTo>
                  <a:cubicBezTo>
                    <a:pt x="54292" y="41023"/>
                    <a:pt x="44767" y="49595"/>
                    <a:pt x="27622" y="49595"/>
                  </a:cubicBezTo>
                  <a:cubicBezTo>
                    <a:pt x="10477" y="49595"/>
                    <a:pt x="0" y="40070"/>
                    <a:pt x="0" y="24830"/>
                  </a:cubicBezTo>
                  <a:cubicBezTo>
                    <a:pt x="0" y="8638"/>
                    <a:pt x="9525" y="65"/>
                    <a:pt x="27622" y="65"/>
                  </a:cubicBezTo>
                  <a:cubicBezTo>
                    <a:pt x="44767" y="-887"/>
                    <a:pt x="54292" y="8638"/>
                    <a:pt x="54292" y="24830"/>
                  </a:cubicBezTo>
                  <a:close/>
                  <a:moveTo>
                    <a:pt x="44767" y="72455"/>
                  </a:moveTo>
                  <a:cubicBezTo>
                    <a:pt x="47625" y="72455"/>
                    <a:pt x="49530" y="74360"/>
                    <a:pt x="49530" y="77218"/>
                  </a:cubicBezTo>
                  <a:lnTo>
                    <a:pt x="49530" y="242000"/>
                  </a:lnTo>
                  <a:cubicBezTo>
                    <a:pt x="49530" y="245810"/>
                    <a:pt x="47625" y="246763"/>
                    <a:pt x="44767" y="246763"/>
                  </a:cubicBezTo>
                  <a:lnTo>
                    <a:pt x="7620" y="246763"/>
                  </a:lnTo>
                  <a:cubicBezTo>
                    <a:pt x="4763" y="246763"/>
                    <a:pt x="2857" y="244858"/>
                    <a:pt x="2857" y="242000"/>
                  </a:cubicBezTo>
                  <a:lnTo>
                    <a:pt x="2857" y="77218"/>
                  </a:lnTo>
                  <a:cubicBezTo>
                    <a:pt x="2857" y="74360"/>
                    <a:pt x="4763" y="72455"/>
                    <a:pt x="7620" y="72455"/>
                  </a:cubicBezTo>
                  <a:lnTo>
                    <a:pt x="44767" y="7245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CEDF3864-2B93-5297-1402-76AF2B9CB479}"/>
                </a:ext>
              </a:extLst>
            </p:cNvPr>
            <p:cNvSpPr/>
            <p:nvPr/>
          </p:nvSpPr>
          <p:spPr>
            <a:xfrm>
              <a:off x="10585721" y="647017"/>
              <a:ext cx="46893" cy="53223"/>
            </a:xfrm>
            <a:custGeom>
              <a:avLst/>
              <a:gdLst>
                <a:gd name="connsiteX0" fmla="*/ 155257 w 155257"/>
                <a:gd name="connsiteY0" fmla="*/ 75247 h 176212"/>
                <a:gd name="connsiteX1" fmla="*/ 155257 w 155257"/>
                <a:gd name="connsiteY1" fmla="*/ 171450 h 176212"/>
                <a:gd name="connsiteX2" fmla="*/ 150495 w 155257"/>
                <a:gd name="connsiteY2" fmla="*/ 176213 h 176212"/>
                <a:gd name="connsiteX3" fmla="*/ 113347 w 155257"/>
                <a:gd name="connsiteY3" fmla="*/ 176213 h 176212"/>
                <a:gd name="connsiteX4" fmla="*/ 108585 w 155257"/>
                <a:gd name="connsiteY4" fmla="*/ 171450 h 176212"/>
                <a:gd name="connsiteX5" fmla="*/ 108585 w 155257"/>
                <a:gd name="connsiteY5" fmla="*/ 87630 h 176212"/>
                <a:gd name="connsiteX6" fmla="*/ 75247 w 155257"/>
                <a:gd name="connsiteY6" fmla="*/ 40957 h 176212"/>
                <a:gd name="connsiteX7" fmla="*/ 46672 w 155257"/>
                <a:gd name="connsiteY7" fmla="*/ 40957 h 176212"/>
                <a:gd name="connsiteX8" fmla="*/ 46672 w 155257"/>
                <a:gd name="connsiteY8" fmla="*/ 171450 h 176212"/>
                <a:gd name="connsiteX9" fmla="*/ 41910 w 155257"/>
                <a:gd name="connsiteY9" fmla="*/ 176213 h 176212"/>
                <a:gd name="connsiteX10" fmla="*/ 4763 w 155257"/>
                <a:gd name="connsiteY10" fmla="*/ 176213 h 176212"/>
                <a:gd name="connsiteX11" fmla="*/ 0 w 155257"/>
                <a:gd name="connsiteY11" fmla="*/ 171450 h 176212"/>
                <a:gd name="connsiteX12" fmla="*/ 0 w 155257"/>
                <a:gd name="connsiteY12" fmla="*/ 10477 h 176212"/>
                <a:gd name="connsiteX13" fmla="*/ 4763 w 155257"/>
                <a:gd name="connsiteY13" fmla="*/ 5715 h 176212"/>
                <a:gd name="connsiteX14" fmla="*/ 79057 w 155257"/>
                <a:gd name="connsiteY14" fmla="*/ 0 h 176212"/>
                <a:gd name="connsiteX15" fmla="*/ 155257 w 155257"/>
                <a:gd name="connsiteY15" fmla="*/ 7524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5257" h="176212">
                  <a:moveTo>
                    <a:pt x="155257" y="75247"/>
                  </a:moveTo>
                  <a:lnTo>
                    <a:pt x="155257" y="171450"/>
                  </a:lnTo>
                  <a:cubicBezTo>
                    <a:pt x="155257" y="175260"/>
                    <a:pt x="153352" y="176213"/>
                    <a:pt x="150495" y="176213"/>
                  </a:cubicBezTo>
                  <a:lnTo>
                    <a:pt x="113347" y="176213"/>
                  </a:lnTo>
                  <a:cubicBezTo>
                    <a:pt x="110490" y="176213"/>
                    <a:pt x="108585" y="174307"/>
                    <a:pt x="108585" y="171450"/>
                  </a:cubicBezTo>
                  <a:lnTo>
                    <a:pt x="108585" y="87630"/>
                  </a:lnTo>
                  <a:cubicBezTo>
                    <a:pt x="108585" y="42863"/>
                    <a:pt x="103822" y="40957"/>
                    <a:pt x="75247" y="40957"/>
                  </a:cubicBezTo>
                  <a:lnTo>
                    <a:pt x="46672" y="40957"/>
                  </a:lnTo>
                  <a:lnTo>
                    <a:pt x="46672" y="171450"/>
                  </a:lnTo>
                  <a:cubicBezTo>
                    <a:pt x="46672" y="175260"/>
                    <a:pt x="44767" y="176213"/>
                    <a:pt x="41910" y="176213"/>
                  </a:cubicBezTo>
                  <a:lnTo>
                    <a:pt x="4763" y="176213"/>
                  </a:lnTo>
                  <a:cubicBezTo>
                    <a:pt x="1905" y="176213"/>
                    <a:pt x="0" y="174307"/>
                    <a:pt x="0" y="171450"/>
                  </a:cubicBezTo>
                  <a:lnTo>
                    <a:pt x="0" y="10477"/>
                  </a:lnTo>
                  <a:cubicBezTo>
                    <a:pt x="0" y="6667"/>
                    <a:pt x="1905" y="6667"/>
                    <a:pt x="4763" y="5715"/>
                  </a:cubicBezTo>
                  <a:cubicBezTo>
                    <a:pt x="25717" y="952"/>
                    <a:pt x="56197" y="0"/>
                    <a:pt x="79057" y="0"/>
                  </a:cubicBezTo>
                  <a:cubicBezTo>
                    <a:pt x="140017" y="952"/>
                    <a:pt x="155257" y="12382"/>
                    <a:pt x="155257" y="7524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C811877-CB37-A646-53EB-C8AC17F1D12F}"/>
                </a:ext>
              </a:extLst>
            </p:cNvPr>
            <p:cNvSpPr/>
            <p:nvPr/>
          </p:nvSpPr>
          <p:spPr>
            <a:xfrm>
              <a:off x="10642108" y="647017"/>
              <a:ext cx="46893" cy="72498"/>
            </a:xfrm>
            <a:custGeom>
              <a:avLst/>
              <a:gdLst>
                <a:gd name="connsiteX0" fmla="*/ 148590 w 155257"/>
                <a:gd name="connsiteY0" fmla="*/ 6667 h 240029"/>
                <a:gd name="connsiteX1" fmla="*/ 155257 w 155257"/>
                <a:gd name="connsiteY1" fmla="*/ 14288 h 240029"/>
                <a:gd name="connsiteX2" fmla="*/ 155257 w 155257"/>
                <a:gd name="connsiteY2" fmla="*/ 172402 h 240029"/>
                <a:gd name="connsiteX3" fmla="*/ 79057 w 155257"/>
                <a:gd name="connsiteY3" fmla="*/ 240030 h 240029"/>
                <a:gd name="connsiteX4" fmla="*/ 21907 w 155257"/>
                <a:gd name="connsiteY4" fmla="*/ 235267 h 240029"/>
                <a:gd name="connsiteX5" fmla="*/ 17145 w 155257"/>
                <a:gd name="connsiteY5" fmla="*/ 230505 h 240029"/>
                <a:gd name="connsiteX6" fmla="*/ 17145 w 155257"/>
                <a:gd name="connsiteY6" fmla="*/ 206692 h 240029"/>
                <a:gd name="connsiteX7" fmla="*/ 21907 w 155257"/>
                <a:gd name="connsiteY7" fmla="*/ 201930 h 240029"/>
                <a:gd name="connsiteX8" fmla="*/ 75248 w 155257"/>
                <a:gd name="connsiteY8" fmla="*/ 201930 h 240029"/>
                <a:gd name="connsiteX9" fmla="*/ 109538 w 155257"/>
                <a:gd name="connsiteY9" fmla="*/ 175260 h 240029"/>
                <a:gd name="connsiteX10" fmla="*/ 109538 w 155257"/>
                <a:gd name="connsiteY10" fmla="*/ 173355 h 240029"/>
                <a:gd name="connsiteX11" fmla="*/ 71438 w 155257"/>
                <a:gd name="connsiteY11" fmla="*/ 177165 h 240029"/>
                <a:gd name="connsiteX12" fmla="*/ 0 w 155257"/>
                <a:gd name="connsiteY12" fmla="*/ 85725 h 240029"/>
                <a:gd name="connsiteX13" fmla="*/ 80963 w 155257"/>
                <a:gd name="connsiteY13" fmla="*/ 0 h 240029"/>
                <a:gd name="connsiteX14" fmla="*/ 148590 w 155257"/>
                <a:gd name="connsiteY14" fmla="*/ 6667 h 240029"/>
                <a:gd name="connsiteX15" fmla="*/ 78105 w 155257"/>
                <a:gd name="connsiteY15" fmla="*/ 40957 h 240029"/>
                <a:gd name="connsiteX16" fmla="*/ 44767 w 155257"/>
                <a:gd name="connsiteY16" fmla="*/ 89535 h 240029"/>
                <a:gd name="connsiteX17" fmla="*/ 80963 w 155257"/>
                <a:gd name="connsiteY17" fmla="*/ 138113 h 240029"/>
                <a:gd name="connsiteX18" fmla="*/ 108585 w 155257"/>
                <a:gd name="connsiteY18" fmla="*/ 136207 h 240029"/>
                <a:gd name="connsiteX19" fmla="*/ 108585 w 155257"/>
                <a:gd name="connsiteY19" fmla="*/ 40957 h 240029"/>
                <a:gd name="connsiteX20" fmla="*/ 78105 w 155257"/>
                <a:gd name="connsiteY20" fmla="*/ 40957 h 24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5257" h="240029">
                  <a:moveTo>
                    <a:pt x="148590" y="6667"/>
                  </a:moveTo>
                  <a:cubicBezTo>
                    <a:pt x="152400" y="7620"/>
                    <a:pt x="155257" y="10477"/>
                    <a:pt x="155257" y="14288"/>
                  </a:cubicBezTo>
                  <a:lnTo>
                    <a:pt x="155257" y="172402"/>
                  </a:lnTo>
                  <a:cubicBezTo>
                    <a:pt x="155257" y="219075"/>
                    <a:pt x="145732" y="240030"/>
                    <a:pt x="79057" y="240030"/>
                  </a:cubicBezTo>
                  <a:cubicBezTo>
                    <a:pt x="60007" y="240030"/>
                    <a:pt x="40005" y="239077"/>
                    <a:pt x="21907" y="235267"/>
                  </a:cubicBezTo>
                  <a:cubicBezTo>
                    <a:pt x="19050" y="235267"/>
                    <a:pt x="17145" y="233363"/>
                    <a:pt x="17145" y="230505"/>
                  </a:cubicBezTo>
                  <a:lnTo>
                    <a:pt x="17145" y="206692"/>
                  </a:lnTo>
                  <a:cubicBezTo>
                    <a:pt x="17145" y="202882"/>
                    <a:pt x="18098" y="201930"/>
                    <a:pt x="21907" y="201930"/>
                  </a:cubicBezTo>
                  <a:lnTo>
                    <a:pt x="75248" y="201930"/>
                  </a:lnTo>
                  <a:cubicBezTo>
                    <a:pt x="102870" y="201930"/>
                    <a:pt x="109538" y="195263"/>
                    <a:pt x="109538" y="175260"/>
                  </a:cubicBezTo>
                  <a:lnTo>
                    <a:pt x="109538" y="173355"/>
                  </a:lnTo>
                  <a:cubicBezTo>
                    <a:pt x="96202" y="176213"/>
                    <a:pt x="84773" y="177165"/>
                    <a:pt x="71438" y="177165"/>
                  </a:cubicBezTo>
                  <a:cubicBezTo>
                    <a:pt x="15240" y="177165"/>
                    <a:pt x="0" y="157163"/>
                    <a:pt x="0" y="85725"/>
                  </a:cubicBezTo>
                  <a:cubicBezTo>
                    <a:pt x="0" y="18097"/>
                    <a:pt x="15240" y="0"/>
                    <a:pt x="80963" y="0"/>
                  </a:cubicBezTo>
                  <a:cubicBezTo>
                    <a:pt x="104775" y="952"/>
                    <a:pt x="130492" y="2857"/>
                    <a:pt x="148590" y="6667"/>
                  </a:cubicBezTo>
                  <a:close/>
                  <a:moveTo>
                    <a:pt x="78105" y="40957"/>
                  </a:moveTo>
                  <a:cubicBezTo>
                    <a:pt x="47625" y="40957"/>
                    <a:pt x="44767" y="52388"/>
                    <a:pt x="44767" y="89535"/>
                  </a:cubicBezTo>
                  <a:cubicBezTo>
                    <a:pt x="44767" y="129540"/>
                    <a:pt x="49530" y="138113"/>
                    <a:pt x="80963" y="138113"/>
                  </a:cubicBezTo>
                  <a:cubicBezTo>
                    <a:pt x="88582" y="138113"/>
                    <a:pt x="100013" y="138113"/>
                    <a:pt x="108585" y="136207"/>
                  </a:cubicBezTo>
                  <a:lnTo>
                    <a:pt x="108585" y="40957"/>
                  </a:lnTo>
                  <a:lnTo>
                    <a:pt x="78105" y="40957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42F282F-225B-75A2-268D-B3DF05474690}"/>
                </a:ext>
              </a:extLst>
            </p:cNvPr>
            <p:cNvSpPr/>
            <p:nvPr/>
          </p:nvSpPr>
          <p:spPr>
            <a:xfrm>
              <a:off x="10716907" y="647017"/>
              <a:ext cx="44880" cy="53798"/>
            </a:xfrm>
            <a:custGeom>
              <a:avLst/>
              <a:gdLst>
                <a:gd name="connsiteX0" fmla="*/ 148590 w 148590"/>
                <a:gd name="connsiteY0" fmla="*/ 54292 h 178117"/>
                <a:gd name="connsiteX1" fmla="*/ 148590 w 148590"/>
                <a:gd name="connsiteY1" fmla="*/ 161925 h 178117"/>
                <a:gd name="connsiteX2" fmla="*/ 141923 w 148590"/>
                <a:gd name="connsiteY2" fmla="*/ 171450 h 178117"/>
                <a:gd name="connsiteX3" fmla="*/ 71438 w 148590"/>
                <a:gd name="connsiteY3" fmla="*/ 178117 h 178117"/>
                <a:gd name="connsiteX4" fmla="*/ 0 w 148590"/>
                <a:gd name="connsiteY4" fmla="*/ 124777 h 178117"/>
                <a:gd name="connsiteX5" fmla="*/ 63818 w 148590"/>
                <a:gd name="connsiteY5" fmla="*/ 73342 h 178117"/>
                <a:gd name="connsiteX6" fmla="*/ 102870 w 148590"/>
                <a:gd name="connsiteY6" fmla="*/ 73342 h 178117"/>
                <a:gd name="connsiteX7" fmla="*/ 102870 w 148590"/>
                <a:gd name="connsiteY7" fmla="*/ 61913 h 178117"/>
                <a:gd name="connsiteX8" fmla="*/ 73343 w 148590"/>
                <a:gd name="connsiteY8" fmla="*/ 40005 h 178117"/>
                <a:gd name="connsiteX9" fmla="*/ 17145 w 148590"/>
                <a:gd name="connsiteY9" fmla="*/ 40005 h 178117"/>
                <a:gd name="connsiteX10" fmla="*/ 12383 w 148590"/>
                <a:gd name="connsiteY10" fmla="*/ 35242 h 178117"/>
                <a:gd name="connsiteX11" fmla="*/ 12383 w 148590"/>
                <a:gd name="connsiteY11" fmla="*/ 9525 h 178117"/>
                <a:gd name="connsiteX12" fmla="*/ 17145 w 148590"/>
                <a:gd name="connsiteY12" fmla="*/ 4763 h 178117"/>
                <a:gd name="connsiteX13" fmla="*/ 73343 w 148590"/>
                <a:gd name="connsiteY13" fmla="*/ 0 h 178117"/>
                <a:gd name="connsiteX14" fmla="*/ 148590 w 148590"/>
                <a:gd name="connsiteY14" fmla="*/ 54292 h 178117"/>
                <a:gd name="connsiteX15" fmla="*/ 66675 w 148590"/>
                <a:gd name="connsiteY15" fmla="*/ 102870 h 178117"/>
                <a:gd name="connsiteX16" fmla="*/ 44768 w 148590"/>
                <a:gd name="connsiteY16" fmla="*/ 121920 h 178117"/>
                <a:gd name="connsiteX17" fmla="*/ 71438 w 148590"/>
                <a:gd name="connsiteY17" fmla="*/ 140970 h 178117"/>
                <a:gd name="connsiteX18" fmla="*/ 102870 w 148590"/>
                <a:gd name="connsiteY18" fmla="*/ 138113 h 178117"/>
                <a:gd name="connsiteX19" fmla="*/ 102870 w 148590"/>
                <a:gd name="connsiteY19" fmla="*/ 103822 h 178117"/>
                <a:gd name="connsiteX20" fmla="*/ 66675 w 148590"/>
                <a:gd name="connsiteY20" fmla="*/ 103822 h 17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" h="178117">
                  <a:moveTo>
                    <a:pt x="148590" y="54292"/>
                  </a:moveTo>
                  <a:lnTo>
                    <a:pt x="148590" y="161925"/>
                  </a:lnTo>
                  <a:cubicBezTo>
                    <a:pt x="148590" y="166688"/>
                    <a:pt x="147638" y="169545"/>
                    <a:pt x="141923" y="171450"/>
                  </a:cubicBezTo>
                  <a:cubicBezTo>
                    <a:pt x="120015" y="176213"/>
                    <a:pt x="92393" y="178117"/>
                    <a:pt x="71438" y="178117"/>
                  </a:cubicBezTo>
                  <a:cubicBezTo>
                    <a:pt x="24765" y="178117"/>
                    <a:pt x="0" y="173355"/>
                    <a:pt x="0" y="124777"/>
                  </a:cubicBezTo>
                  <a:cubicBezTo>
                    <a:pt x="953" y="82867"/>
                    <a:pt x="22860" y="73342"/>
                    <a:pt x="63818" y="73342"/>
                  </a:cubicBezTo>
                  <a:lnTo>
                    <a:pt x="102870" y="73342"/>
                  </a:lnTo>
                  <a:lnTo>
                    <a:pt x="102870" y="61913"/>
                  </a:lnTo>
                  <a:cubicBezTo>
                    <a:pt x="102870" y="46672"/>
                    <a:pt x="93345" y="40005"/>
                    <a:pt x="73343" y="40005"/>
                  </a:cubicBezTo>
                  <a:lnTo>
                    <a:pt x="17145" y="40005"/>
                  </a:lnTo>
                  <a:cubicBezTo>
                    <a:pt x="13335" y="40005"/>
                    <a:pt x="12383" y="39052"/>
                    <a:pt x="12383" y="35242"/>
                  </a:cubicBezTo>
                  <a:lnTo>
                    <a:pt x="12383" y="9525"/>
                  </a:lnTo>
                  <a:cubicBezTo>
                    <a:pt x="12383" y="5715"/>
                    <a:pt x="13335" y="4763"/>
                    <a:pt x="17145" y="4763"/>
                  </a:cubicBezTo>
                  <a:cubicBezTo>
                    <a:pt x="36195" y="952"/>
                    <a:pt x="54293" y="0"/>
                    <a:pt x="73343" y="0"/>
                  </a:cubicBezTo>
                  <a:cubicBezTo>
                    <a:pt x="135255" y="952"/>
                    <a:pt x="148590" y="20955"/>
                    <a:pt x="148590" y="54292"/>
                  </a:cubicBezTo>
                  <a:close/>
                  <a:moveTo>
                    <a:pt x="66675" y="102870"/>
                  </a:moveTo>
                  <a:cubicBezTo>
                    <a:pt x="50483" y="102870"/>
                    <a:pt x="44768" y="108585"/>
                    <a:pt x="44768" y="121920"/>
                  </a:cubicBezTo>
                  <a:cubicBezTo>
                    <a:pt x="44768" y="137160"/>
                    <a:pt x="51435" y="140970"/>
                    <a:pt x="71438" y="140970"/>
                  </a:cubicBezTo>
                  <a:cubicBezTo>
                    <a:pt x="78105" y="140970"/>
                    <a:pt x="93345" y="140017"/>
                    <a:pt x="102870" y="138113"/>
                  </a:cubicBezTo>
                  <a:lnTo>
                    <a:pt x="102870" y="103822"/>
                  </a:lnTo>
                  <a:lnTo>
                    <a:pt x="66675" y="103822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38694CA1-D9D7-784F-92C4-C0ADA4156AB3}"/>
                </a:ext>
              </a:extLst>
            </p:cNvPr>
            <p:cNvSpPr/>
            <p:nvPr/>
          </p:nvSpPr>
          <p:spPr>
            <a:xfrm>
              <a:off x="10787679" y="627166"/>
              <a:ext cx="36249" cy="73074"/>
            </a:xfrm>
            <a:custGeom>
              <a:avLst/>
              <a:gdLst>
                <a:gd name="connsiteX0" fmla="*/ 115253 w 120015"/>
                <a:gd name="connsiteY0" fmla="*/ 2857 h 241935"/>
                <a:gd name="connsiteX1" fmla="*/ 120015 w 120015"/>
                <a:gd name="connsiteY1" fmla="*/ 8573 h 241935"/>
                <a:gd name="connsiteX2" fmla="*/ 120015 w 120015"/>
                <a:gd name="connsiteY2" fmla="*/ 34290 h 241935"/>
                <a:gd name="connsiteX3" fmla="*/ 114300 w 120015"/>
                <a:gd name="connsiteY3" fmla="*/ 39052 h 241935"/>
                <a:gd name="connsiteX4" fmla="*/ 89535 w 120015"/>
                <a:gd name="connsiteY4" fmla="*/ 39052 h 241935"/>
                <a:gd name="connsiteX5" fmla="*/ 72390 w 120015"/>
                <a:gd name="connsiteY5" fmla="*/ 51435 h 241935"/>
                <a:gd name="connsiteX6" fmla="*/ 72390 w 120015"/>
                <a:gd name="connsiteY6" fmla="*/ 67627 h 241935"/>
                <a:gd name="connsiteX7" fmla="*/ 110490 w 120015"/>
                <a:gd name="connsiteY7" fmla="*/ 67627 h 241935"/>
                <a:gd name="connsiteX8" fmla="*/ 114300 w 120015"/>
                <a:gd name="connsiteY8" fmla="*/ 73342 h 241935"/>
                <a:gd name="connsiteX9" fmla="*/ 109538 w 120015"/>
                <a:gd name="connsiteY9" fmla="*/ 99060 h 241935"/>
                <a:gd name="connsiteX10" fmla="*/ 103822 w 120015"/>
                <a:gd name="connsiteY10" fmla="*/ 103823 h 241935"/>
                <a:gd name="connsiteX11" fmla="*/ 72390 w 120015"/>
                <a:gd name="connsiteY11" fmla="*/ 103823 h 241935"/>
                <a:gd name="connsiteX12" fmla="*/ 72390 w 120015"/>
                <a:gd name="connsiteY12" fmla="*/ 237173 h 241935"/>
                <a:gd name="connsiteX13" fmla="*/ 67628 w 120015"/>
                <a:gd name="connsiteY13" fmla="*/ 241935 h 241935"/>
                <a:gd name="connsiteX14" fmla="*/ 30480 w 120015"/>
                <a:gd name="connsiteY14" fmla="*/ 241935 h 241935"/>
                <a:gd name="connsiteX15" fmla="*/ 25717 w 120015"/>
                <a:gd name="connsiteY15" fmla="*/ 237173 h 241935"/>
                <a:gd name="connsiteX16" fmla="*/ 25717 w 120015"/>
                <a:gd name="connsiteY16" fmla="*/ 103823 h 241935"/>
                <a:gd name="connsiteX17" fmla="*/ 5715 w 120015"/>
                <a:gd name="connsiteY17" fmla="*/ 103823 h 241935"/>
                <a:gd name="connsiteX18" fmla="*/ 0 w 120015"/>
                <a:gd name="connsiteY18" fmla="*/ 99060 h 241935"/>
                <a:gd name="connsiteX19" fmla="*/ 0 w 120015"/>
                <a:gd name="connsiteY19" fmla="*/ 72390 h 241935"/>
                <a:gd name="connsiteX20" fmla="*/ 5715 w 120015"/>
                <a:gd name="connsiteY20" fmla="*/ 67627 h 241935"/>
                <a:gd name="connsiteX21" fmla="*/ 25717 w 120015"/>
                <a:gd name="connsiteY21" fmla="*/ 67627 h 241935"/>
                <a:gd name="connsiteX22" fmla="*/ 25717 w 120015"/>
                <a:gd name="connsiteY22" fmla="*/ 43815 h 241935"/>
                <a:gd name="connsiteX23" fmla="*/ 80010 w 120015"/>
                <a:gd name="connsiteY23" fmla="*/ 0 h 241935"/>
                <a:gd name="connsiteX24" fmla="*/ 115253 w 120015"/>
                <a:gd name="connsiteY24" fmla="*/ 2857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0015" h="241935">
                  <a:moveTo>
                    <a:pt x="115253" y="2857"/>
                  </a:moveTo>
                  <a:cubicBezTo>
                    <a:pt x="119063" y="3810"/>
                    <a:pt x="120015" y="4763"/>
                    <a:pt x="120015" y="8573"/>
                  </a:cubicBezTo>
                  <a:lnTo>
                    <a:pt x="120015" y="34290"/>
                  </a:lnTo>
                  <a:cubicBezTo>
                    <a:pt x="120015" y="38100"/>
                    <a:pt x="118110" y="39052"/>
                    <a:pt x="114300" y="39052"/>
                  </a:cubicBezTo>
                  <a:lnTo>
                    <a:pt x="89535" y="39052"/>
                  </a:lnTo>
                  <a:cubicBezTo>
                    <a:pt x="77153" y="39052"/>
                    <a:pt x="72390" y="40957"/>
                    <a:pt x="72390" y="51435"/>
                  </a:cubicBezTo>
                  <a:lnTo>
                    <a:pt x="72390" y="67627"/>
                  </a:lnTo>
                  <a:lnTo>
                    <a:pt x="110490" y="67627"/>
                  </a:lnTo>
                  <a:cubicBezTo>
                    <a:pt x="114300" y="67627"/>
                    <a:pt x="115253" y="69532"/>
                    <a:pt x="114300" y="73342"/>
                  </a:cubicBezTo>
                  <a:lnTo>
                    <a:pt x="109538" y="99060"/>
                  </a:lnTo>
                  <a:cubicBezTo>
                    <a:pt x="108585" y="101917"/>
                    <a:pt x="106680" y="103823"/>
                    <a:pt x="103822" y="103823"/>
                  </a:cubicBezTo>
                  <a:lnTo>
                    <a:pt x="72390" y="103823"/>
                  </a:lnTo>
                  <a:lnTo>
                    <a:pt x="72390" y="237173"/>
                  </a:lnTo>
                  <a:cubicBezTo>
                    <a:pt x="72390" y="240982"/>
                    <a:pt x="70485" y="241935"/>
                    <a:pt x="67628" y="241935"/>
                  </a:cubicBezTo>
                  <a:lnTo>
                    <a:pt x="30480" y="241935"/>
                  </a:lnTo>
                  <a:cubicBezTo>
                    <a:pt x="27622" y="241935"/>
                    <a:pt x="25717" y="240030"/>
                    <a:pt x="25717" y="237173"/>
                  </a:cubicBezTo>
                  <a:lnTo>
                    <a:pt x="25717" y="103823"/>
                  </a:lnTo>
                  <a:lnTo>
                    <a:pt x="5715" y="103823"/>
                  </a:lnTo>
                  <a:cubicBezTo>
                    <a:pt x="1905" y="103823"/>
                    <a:pt x="0" y="101917"/>
                    <a:pt x="0" y="99060"/>
                  </a:cubicBezTo>
                  <a:lnTo>
                    <a:pt x="0" y="72390"/>
                  </a:lnTo>
                  <a:cubicBezTo>
                    <a:pt x="0" y="69532"/>
                    <a:pt x="1905" y="67627"/>
                    <a:pt x="5715" y="67627"/>
                  </a:cubicBezTo>
                  <a:lnTo>
                    <a:pt x="25717" y="67627"/>
                  </a:lnTo>
                  <a:lnTo>
                    <a:pt x="25717" y="43815"/>
                  </a:lnTo>
                  <a:cubicBezTo>
                    <a:pt x="25717" y="4763"/>
                    <a:pt x="52388" y="0"/>
                    <a:pt x="80010" y="0"/>
                  </a:cubicBezTo>
                  <a:cubicBezTo>
                    <a:pt x="91440" y="0"/>
                    <a:pt x="103822" y="952"/>
                    <a:pt x="115253" y="285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2AB798A9-55A0-DC69-8B19-4A8589208769}"/>
                </a:ext>
              </a:extLst>
            </p:cNvPr>
            <p:cNvSpPr/>
            <p:nvPr/>
          </p:nvSpPr>
          <p:spPr>
            <a:xfrm>
              <a:off x="10828531" y="647592"/>
              <a:ext cx="46606" cy="53223"/>
            </a:xfrm>
            <a:custGeom>
              <a:avLst/>
              <a:gdLst>
                <a:gd name="connsiteX0" fmla="*/ 149542 w 154304"/>
                <a:gd name="connsiteY0" fmla="*/ 0 h 176212"/>
                <a:gd name="connsiteX1" fmla="*/ 154305 w 154304"/>
                <a:gd name="connsiteY1" fmla="*/ 4763 h 176212"/>
                <a:gd name="connsiteX2" fmla="*/ 154305 w 154304"/>
                <a:gd name="connsiteY2" fmla="*/ 164783 h 176212"/>
                <a:gd name="connsiteX3" fmla="*/ 149542 w 154304"/>
                <a:gd name="connsiteY3" fmla="*/ 170498 h 176212"/>
                <a:gd name="connsiteX4" fmla="*/ 75248 w 154304"/>
                <a:gd name="connsiteY4" fmla="*/ 176213 h 176212"/>
                <a:gd name="connsiteX5" fmla="*/ 0 w 154304"/>
                <a:gd name="connsiteY5" fmla="*/ 100965 h 176212"/>
                <a:gd name="connsiteX6" fmla="*/ 0 w 154304"/>
                <a:gd name="connsiteY6" fmla="*/ 4763 h 176212"/>
                <a:gd name="connsiteX7" fmla="*/ 4763 w 154304"/>
                <a:gd name="connsiteY7" fmla="*/ 0 h 176212"/>
                <a:gd name="connsiteX8" fmla="*/ 41910 w 154304"/>
                <a:gd name="connsiteY8" fmla="*/ 0 h 176212"/>
                <a:gd name="connsiteX9" fmla="*/ 46673 w 154304"/>
                <a:gd name="connsiteY9" fmla="*/ 4763 h 176212"/>
                <a:gd name="connsiteX10" fmla="*/ 46673 w 154304"/>
                <a:gd name="connsiteY10" fmla="*/ 88583 h 176212"/>
                <a:gd name="connsiteX11" fmla="*/ 80010 w 154304"/>
                <a:gd name="connsiteY11" fmla="*/ 135255 h 176212"/>
                <a:gd name="connsiteX12" fmla="*/ 107633 w 154304"/>
                <a:gd name="connsiteY12" fmla="*/ 135255 h 176212"/>
                <a:gd name="connsiteX13" fmla="*/ 107633 w 154304"/>
                <a:gd name="connsiteY13" fmla="*/ 4763 h 176212"/>
                <a:gd name="connsiteX14" fmla="*/ 112395 w 154304"/>
                <a:gd name="connsiteY14" fmla="*/ 0 h 176212"/>
                <a:gd name="connsiteX15" fmla="*/ 149542 w 154304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4" h="176212">
                  <a:moveTo>
                    <a:pt x="149542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3" y="169545"/>
                    <a:pt x="149542" y="170498"/>
                  </a:cubicBezTo>
                  <a:cubicBezTo>
                    <a:pt x="128588" y="174308"/>
                    <a:pt x="98108" y="176213"/>
                    <a:pt x="75248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7" y="0"/>
                    <a:pt x="46673" y="1905"/>
                    <a:pt x="46673" y="4763"/>
                  </a:cubicBezTo>
                  <a:lnTo>
                    <a:pt x="46673" y="88583"/>
                  </a:lnTo>
                  <a:cubicBezTo>
                    <a:pt x="46673" y="133350"/>
                    <a:pt x="51435" y="135255"/>
                    <a:pt x="80010" y="135255"/>
                  </a:cubicBezTo>
                  <a:lnTo>
                    <a:pt x="107633" y="135255"/>
                  </a:lnTo>
                  <a:lnTo>
                    <a:pt x="107633" y="4763"/>
                  </a:lnTo>
                  <a:cubicBezTo>
                    <a:pt x="107633" y="1905"/>
                    <a:pt x="109538" y="0"/>
                    <a:pt x="112395" y="0"/>
                  </a:cubicBezTo>
                  <a:lnTo>
                    <a:pt x="149542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9162BD0-ED20-9109-6394-E65ACD2557A7}"/>
                </a:ext>
              </a:extLst>
            </p:cNvPr>
            <p:cNvSpPr/>
            <p:nvPr/>
          </p:nvSpPr>
          <p:spPr>
            <a:xfrm>
              <a:off x="10882330" y="633134"/>
              <a:ext cx="31934" cy="67968"/>
            </a:xfrm>
            <a:custGeom>
              <a:avLst/>
              <a:gdLst>
                <a:gd name="connsiteX0" fmla="*/ 64770 w 105727"/>
                <a:gd name="connsiteY0" fmla="*/ 243 h 225032"/>
                <a:gd name="connsiteX1" fmla="*/ 69533 w 105727"/>
                <a:gd name="connsiteY1" fmla="*/ 5005 h 225032"/>
                <a:gd name="connsiteX2" fmla="*/ 69533 w 105727"/>
                <a:gd name="connsiteY2" fmla="*/ 49773 h 225032"/>
                <a:gd name="connsiteX3" fmla="*/ 98108 w 105727"/>
                <a:gd name="connsiteY3" fmla="*/ 49773 h 225032"/>
                <a:gd name="connsiteX4" fmla="*/ 103823 w 105727"/>
                <a:gd name="connsiteY4" fmla="*/ 54535 h 225032"/>
                <a:gd name="connsiteX5" fmla="*/ 103823 w 105727"/>
                <a:gd name="connsiteY5" fmla="*/ 79300 h 225032"/>
                <a:gd name="connsiteX6" fmla="*/ 98108 w 105727"/>
                <a:gd name="connsiteY6" fmla="*/ 84063 h 225032"/>
                <a:gd name="connsiteX7" fmla="*/ 69533 w 105727"/>
                <a:gd name="connsiteY7" fmla="*/ 84063 h 225032"/>
                <a:gd name="connsiteX8" fmla="*/ 69533 w 105727"/>
                <a:gd name="connsiteY8" fmla="*/ 168835 h 225032"/>
                <a:gd name="connsiteX9" fmla="*/ 87630 w 105727"/>
                <a:gd name="connsiteY9" fmla="*/ 185028 h 225032"/>
                <a:gd name="connsiteX10" fmla="*/ 100013 w 105727"/>
                <a:gd name="connsiteY10" fmla="*/ 185028 h 225032"/>
                <a:gd name="connsiteX11" fmla="*/ 105728 w 105727"/>
                <a:gd name="connsiteY11" fmla="*/ 189790 h 225032"/>
                <a:gd name="connsiteX12" fmla="*/ 105728 w 105727"/>
                <a:gd name="connsiteY12" fmla="*/ 216460 h 225032"/>
                <a:gd name="connsiteX13" fmla="*/ 100965 w 105727"/>
                <a:gd name="connsiteY13" fmla="*/ 222175 h 225032"/>
                <a:gd name="connsiteX14" fmla="*/ 74295 w 105727"/>
                <a:gd name="connsiteY14" fmla="*/ 225033 h 225032"/>
                <a:gd name="connsiteX15" fmla="*/ 22860 w 105727"/>
                <a:gd name="connsiteY15" fmla="*/ 185028 h 225032"/>
                <a:gd name="connsiteX16" fmla="*/ 22860 w 105727"/>
                <a:gd name="connsiteY16" fmla="*/ 83110 h 225032"/>
                <a:gd name="connsiteX17" fmla="*/ 4763 w 105727"/>
                <a:gd name="connsiteY17" fmla="*/ 83110 h 225032"/>
                <a:gd name="connsiteX18" fmla="*/ 0 w 105727"/>
                <a:gd name="connsiteY18" fmla="*/ 78348 h 225032"/>
                <a:gd name="connsiteX19" fmla="*/ 0 w 105727"/>
                <a:gd name="connsiteY19" fmla="*/ 53583 h 225032"/>
                <a:gd name="connsiteX20" fmla="*/ 4763 w 105727"/>
                <a:gd name="connsiteY20" fmla="*/ 48820 h 225032"/>
                <a:gd name="connsiteX21" fmla="*/ 22860 w 105727"/>
                <a:gd name="connsiteY21" fmla="*/ 48820 h 225032"/>
                <a:gd name="connsiteX22" fmla="*/ 22860 w 105727"/>
                <a:gd name="connsiteY22" fmla="*/ 14530 h 225032"/>
                <a:gd name="connsiteX23" fmla="*/ 27623 w 105727"/>
                <a:gd name="connsiteY23" fmla="*/ 9768 h 225032"/>
                <a:gd name="connsiteX24" fmla="*/ 64770 w 105727"/>
                <a:gd name="connsiteY24" fmla="*/ 243 h 22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727" h="225032">
                  <a:moveTo>
                    <a:pt x="64770" y="243"/>
                  </a:moveTo>
                  <a:cubicBezTo>
                    <a:pt x="67628" y="-710"/>
                    <a:pt x="69533" y="1195"/>
                    <a:pt x="69533" y="5005"/>
                  </a:cubicBezTo>
                  <a:lnTo>
                    <a:pt x="69533" y="49773"/>
                  </a:lnTo>
                  <a:lnTo>
                    <a:pt x="98108" y="49773"/>
                  </a:lnTo>
                  <a:cubicBezTo>
                    <a:pt x="101918" y="49773"/>
                    <a:pt x="103823" y="51678"/>
                    <a:pt x="103823" y="54535"/>
                  </a:cubicBezTo>
                  <a:lnTo>
                    <a:pt x="103823" y="79300"/>
                  </a:lnTo>
                  <a:cubicBezTo>
                    <a:pt x="103823" y="82158"/>
                    <a:pt x="101918" y="84063"/>
                    <a:pt x="98108" y="84063"/>
                  </a:cubicBezTo>
                  <a:lnTo>
                    <a:pt x="69533" y="84063"/>
                  </a:lnTo>
                  <a:lnTo>
                    <a:pt x="69533" y="168835"/>
                  </a:lnTo>
                  <a:cubicBezTo>
                    <a:pt x="69533" y="182170"/>
                    <a:pt x="74295" y="185028"/>
                    <a:pt x="87630" y="185028"/>
                  </a:cubicBezTo>
                  <a:lnTo>
                    <a:pt x="100013" y="185028"/>
                  </a:lnTo>
                  <a:cubicBezTo>
                    <a:pt x="103823" y="185028"/>
                    <a:pt x="105728" y="185980"/>
                    <a:pt x="105728" y="189790"/>
                  </a:cubicBezTo>
                  <a:lnTo>
                    <a:pt x="105728" y="216460"/>
                  </a:lnTo>
                  <a:cubicBezTo>
                    <a:pt x="105728" y="220270"/>
                    <a:pt x="103823" y="222175"/>
                    <a:pt x="100965" y="222175"/>
                  </a:cubicBezTo>
                  <a:cubicBezTo>
                    <a:pt x="90488" y="224080"/>
                    <a:pt x="80963" y="225033"/>
                    <a:pt x="74295" y="225033"/>
                  </a:cubicBezTo>
                  <a:cubicBezTo>
                    <a:pt x="47625" y="225033"/>
                    <a:pt x="22860" y="224080"/>
                    <a:pt x="22860" y="185028"/>
                  </a:cubicBezTo>
                  <a:lnTo>
                    <a:pt x="22860" y="83110"/>
                  </a:lnTo>
                  <a:lnTo>
                    <a:pt x="4763" y="83110"/>
                  </a:lnTo>
                  <a:cubicBezTo>
                    <a:pt x="953" y="83110"/>
                    <a:pt x="0" y="81205"/>
                    <a:pt x="0" y="78348"/>
                  </a:cubicBezTo>
                  <a:lnTo>
                    <a:pt x="0" y="53583"/>
                  </a:lnTo>
                  <a:cubicBezTo>
                    <a:pt x="0" y="50725"/>
                    <a:pt x="1905" y="48820"/>
                    <a:pt x="4763" y="48820"/>
                  </a:cubicBezTo>
                  <a:lnTo>
                    <a:pt x="22860" y="48820"/>
                  </a:lnTo>
                  <a:lnTo>
                    <a:pt x="22860" y="14530"/>
                  </a:lnTo>
                  <a:cubicBezTo>
                    <a:pt x="22860" y="11673"/>
                    <a:pt x="23813" y="9768"/>
                    <a:pt x="27623" y="9768"/>
                  </a:cubicBezTo>
                  <a:lnTo>
                    <a:pt x="64770" y="243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A70B87E-B8F7-F4A5-3B5E-9ABB52017EC5}"/>
                </a:ext>
              </a:extLst>
            </p:cNvPr>
            <p:cNvSpPr/>
            <p:nvPr/>
          </p:nvSpPr>
          <p:spPr>
            <a:xfrm>
              <a:off x="10921456" y="647592"/>
              <a:ext cx="46606" cy="53223"/>
            </a:xfrm>
            <a:custGeom>
              <a:avLst/>
              <a:gdLst>
                <a:gd name="connsiteX0" fmla="*/ 149542 w 154304"/>
                <a:gd name="connsiteY0" fmla="*/ 0 h 176212"/>
                <a:gd name="connsiteX1" fmla="*/ 154305 w 154304"/>
                <a:gd name="connsiteY1" fmla="*/ 4763 h 176212"/>
                <a:gd name="connsiteX2" fmla="*/ 154305 w 154304"/>
                <a:gd name="connsiteY2" fmla="*/ 164783 h 176212"/>
                <a:gd name="connsiteX3" fmla="*/ 149542 w 154304"/>
                <a:gd name="connsiteY3" fmla="*/ 170498 h 176212"/>
                <a:gd name="connsiteX4" fmla="*/ 75247 w 154304"/>
                <a:gd name="connsiteY4" fmla="*/ 176213 h 176212"/>
                <a:gd name="connsiteX5" fmla="*/ 0 w 154304"/>
                <a:gd name="connsiteY5" fmla="*/ 100965 h 176212"/>
                <a:gd name="connsiteX6" fmla="*/ 0 w 154304"/>
                <a:gd name="connsiteY6" fmla="*/ 4763 h 176212"/>
                <a:gd name="connsiteX7" fmla="*/ 4763 w 154304"/>
                <a:gd name="connsiteY7" fmla="*/ 0 h 176212"/>
                <a:gd name="connsiteX8" fmla="*/ 41910 w 154304"/>
                <a:gd name="connsiteY8" fmla="*/ 0 h 176212"/>
                <a:gd name="connsiteX9" fmla="*/ 46672 w 154304"/>
                <a:gd name="connsiteY9" fmla="*/ 4763 h 176212"/>
                <a:gd name="connsiteX10" fmla="*/ 46672 w 154304"/>
                <a:gd name="connsiteY10" fmla="*/ 88583 h 176212"/>
                <a:gd name="connsiteX11" fmla="*/ 80010 w 154304"/>
                <a:gd name="connsiteY11" fmla="*/ 135255 h 176212"/>
                <a:gd name="connsiteX12" fmla="*/ 107633 w 154304"/>
                <a:gd name="connsiteY12" fmla="*/ 135255 h 176212"/>
                <a:gd name="connsiteX13" fmla="*/ 107633 w 154304"/>
                <a:gd name="connsiteY13" fmla="*/ 4763 h 176212"/>
                <a:gd name="connsiteX14" fmla="*/ 112395 w 154304"/>
                <a:gd name="connsiteY14" fmla="*/ 0 h 176212"/>
                <a:gd name="connsiteX15" fmla="*/ 149542 w 154304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4" h="176212">
                  <a:moveTo>
                    <a:pt x="149542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3" y="169545"/>
                    <a:pt x="149542" y="170498"/>
                  </a:cubicBezTo>
                  <a:cubicBezTo>
                    <a:pt x="128588" y="174308"/>
                    <a:pt x="98108" y="176213"/>
                    <a:pt x="75247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7" y="0"/>
                    <a:pt x="46672" y="1905"/>
                    <a:pt x="46672" y="4763"/>
                  </a:cubicBezTo>
                  <a:lnTo>
                    <a:pt x="46672" y="88583"/>
                  </a:lnTo>
                  <a:cubicBezTo>
                    <a:pt x="46672" y="133350"/>
                    <a:pt x="51435" y="135255"/>
                    <a:pt x="80010" y="135255"/>
                  </a:cubicBezTo>
                  <a:lnTo>
                    <a:pt x="107633" y="135255"/>
                  </a:lnTo>
                  <a:lnTo>
                    <a:pt x="107633" y="4763"/>
                  </a:lnTo>
                  <a:cubicBezTo>
                    <a:pt x="107633" y="1905"/>
                    <a:pt x="109538" y="0"/>
                    <a:pt x="112395" y="0"/>
                  </a:cubicBezTo>
                  <a:lnTo>
                    <a:pt x="149542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3D2030B-20E6-9CC7-D63A-E71A20C3BF3E}"/>
                </a:ext>
              </a:extLst>
            </p:cNvPr>
            <p:cNvSpPr/>
            <p:nvPr/>
          </p:nvSpPr>
          <p:spPr>
            <a:xfrm>
              <a:off x="10978994" y="647305"/>
              <a:ext cx="31071" cy="53223"/>
            </a:xfrm>
            <a:custGeom>
              <a:avLst/>
              <a:gdLst>
                <a:gd name="connsiteX0" fmla="*/ 98108 w 102870"/>
                <a:gd name="connsiteY0" fmla="*/ 2857 h 176212"/>
                <a:gd name="connsiteX1" fmla="*/ 102870 w 102870"/>
                <a:gd name="connsiteY1" fmla="*/ 9525 h 176212"/>
                <a:gd name="connsiteX2" fmla="*/ 102870 w 102870"/>
                <a:gd name="connsiteY2" fmla="*/ 35242 h 176212"/>
                <a:gd name="connsiteX3" fmla="*/ 97155 w 102870"/>
                <a:gd name="connsiteY3" fmla="*/ 40005 h 176212"/>
                <a:gd name="connsiteX4" fmla="*/ 67628 w 102870"/>
                <a:gd name="connsiteY4" fmla="*/ 40005 h 176212"/>
                <a:gd name="connsiteX5" fmla="*/ 45720 w 102870"/>
                <a:gd name="connsiteY5" fmla="*/ 56198 h 176212"/>
                <a:gd name="connsiteX6" fmla="*/ 45720 w 102870"/>
                <a:gd name="connsiteY6" fmla="*/ 171450 h 176212"/>
                <a:gd name="connsiteX7" fmla="*/ 40958 w 102870"/>
                <a:gd name="connsiteY7" fmla="*/ 176213 h 176212"/>
                <a:gd name="connsiteX8" fmla="*/ 4763 w 102870"/>
                <a:gd name="connsiteY8" fmla="*/ 176213 h 176212"/>
                <a:gd name="connsiteX9" fmla="*/ 0 w 102870"/>
                <a:gd name="connsiteY9" fmla="*/ 171450 h 176212"/>
                <a:gd name="connsiteX10" fmla="*/ 0 w 102870"/>
                <a:gd name="connsiteY10" fmla="*/ 43815 h 176212"/>
                <a:gd name="connsiteX11" fmla="*/ 56197 w 102870"/>
                <a:gd name="connsiteY11" fmla="*/ 0 h 176212"/>
                <a:gd name="connsiteX12" fmla="*/ 98108 w 102870"/>
                <a:gd name="connsiteY12" fmla="*/ 285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2870" h="176212">
                  <a:moveTo>
                    <a:pt x="98108" y="2857"/>
                  </a:moveTo>
                  <a:cubicBezTo>
                    <a:pt x="101917" y="3810"/>
                    <a:pt x="102870" y="4763"/>
                    <a:pt x="102870" y="9525"/>
                  </a:cubicBezTo>
                  <a:lnTo>
                    <a:pt x="102870" y="35242"/>
                  </a:lnTo>
                  <a:cubicBezTo>
                    <a:pt x="102870" y="38100"/>
                    <a:pt x="100965" y="40005"/>
                    <a:pt x="97155" y="40005"/>
                  </a:cubicBezTo>
                  <a:lnTo>
                    <a:pt x="67628" y="40005"/>
                  </a:lnTo>
                  <a:cubicBezTo>
                    <a:pt x="51435" y="40005"/>
                    <a:pt x="45720" y="42863"/>
                    <a:pt x="45720" y="56198"/>
                  </a:cubicBezTo>
                  <a:lnTo>
                    <a:pt x="45720" y="171450"/>
                  </a:lnTo>
                  <a:cubicBezTo>
                    <a:pt x="45720" y="175260"/>
                    <a:pt x="43815" y="176213"/>
                    <a:pt x="40958" y="176213"/>
                  </a:cubicBezTo>
                  <a:lnTo>
                    <a:pt x="4763" y="176213"/>
                  </a:lnTo>
                  <a:cubicBezTo>
                    <a:pt x="1905" y="176213"/>
                    <a:pt x="0" y="174307"/>
                    <a:pt x="0" y="171450"/>
                  </a:cubicBezTo>
                  <a:lnTo>
                    <a:pt x="0" y="43815"/>
                  </a:lnTo>
                  <a:cubicBezTo>
                    <a:pt x="0" y="4763"/>
                    <a:pt x="27622" y="0"/>
                    <a:pt x="56197" y="0"/>
                  </a:cubicBezTo>
                  <a:cubicBezTo>
                    <a:pt x="65722" y="0"/>
                    <a:pt x="86678" y="952"/>
                    <a:pt x="98108" y="285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3C4A6785-D869-8112-CE2A-97130C1160B1}"/>
                </a:ext>
              </a:extLst>
            </p:cNvPr>
            <p:cNvSpPr/>
            <p:nvPr/>
          </p:nvSpPr>
          <p:spPr>
            <a:xfrm>
              <a:off x="11015531" y="647581"/>
              <a:ext cx="46318" cy="53521"/>
            </a:xfrm>
            <a:custGeom>
              <a:avLst/>
              <a:gdLst>
                <a:gd name="connsiteX0" fmla="*/ 153353 w 153352"/>
                <a:gd name="connsiteY0" fmla="*/ 85762 h 177201"/>
                <a:gd name="connsiteX1" fmla="*/ 153353 w 153352"/>
                <a:gd name="connsiteY1" fmla="*/ 95287 h 177201"/>
                <a:gd name="connsiteX2" fmla="*/ 143828 w 153352"/>
                <a:gd name="connsiteY2" fmla="*/ 103860 h 177201"/>
                <a:gd name="connsiteX3" fmla="*/ 46673 w 153352"/>
                <a:gd name="connsiteY3" fmla="*/ 103860 h 177201"/>
                <a:gd name="connsiteX4" fmla="*/ 81915 w 153352"/>
                <a:gd name="connsiteY4" fmla="*/ 137197 h 177201"/>
                <a:gd name="connsiteX5" fmla="*/ 137160 w 153352"/>
                <a:gd name="connsiteY5" fmla="*/ 137197 h 177201"/>
                <a:gd name="connsiteX6" fmla="*/ 141923 w 153352"/>
                <a:gd name="connsiteY6" fmla="*/ 141960 h 177201"/>
                <a:gd name="connsiteX7" fmla="*/ 141923 w 153352"/>
                <a:gd name="connsiteY7" fmla="*/ 167677 h 177201"/>
                <a:gd name="connsiteX8" fmla="*/ 137160 w 153352"/>
                <a:gd name="connsiteY8" fmla="*/ 172439 h 177201"/>
                <a:gd name="connsiteX9" fmla="*/ 78105 w 153352"/>
                <a:gd name="connsiteY9" fmla="*/ 177202 h 177201"/>
                <a:gd name="connsiteX10" fmla="*/ 0 w 153352"/>
                <a:gd name="connsiteY10" fmla="*/ 88620 h 177201"/>
                <a:gd name="connsiteX11" fmla="*/ 78105 w 153352"/>
                <a:gd name="connsiteY11" fmla="*/ 37 h 177201"/>
                <a:gd name="connsiteX12" fmla="*/ 153353 w 153352"/>
                <a:gd name="connsiteY12" fmla="*/ 85762 h 177201"/>
                <a:gd name="connsiteX13" fmla="*/ 45720 w 153352"/>
                <a:gd name="connsiteY13" fmla="*/ 73379 h 177201"/>
                <a:gd name="connsiteX14" fmla="*/ 107633 w 153352"/>
                <a:gd name="connsiteY14" fmla="*/ 73379 h 177201"/>
                <a:gd name="connsiteX15" fmla="*/ 77153 w 153352"/>
                <a:gd name="connsiteY15" fmla="*/ 39089 h 177201"/>
                <a:gd name="connsiteX16" fmla="*/ 45720 w 153352"/>
                <a:gd name="connsiteY16" fmla="*/ 73379 h 17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352" h="177201">
                  <a:moveTo>
                    <a:pt x="153353" y="85762"/>
                  </a:moveTo>
                  <a:lnTo>
                    <a:pt x="153353" y="95287"/>
                  </a:lnTo>
                  <a:cubicBezTo>
                    <a:pt x="153353" y="101954"/>
                    <a:pt x="151448" y="103860"/>
                    <a:pt x="143828" y="103860"/>
                  </a:cubicBezTo>
                  <a:lnTo>
                    <a:pt x="46673" y="103860"/>
                  </a:lnTo>
                  <a:cubicBezTo>
                    <a:pt x="47625" y="131482"/>
                    <a:pt x="54292" y="137197"/>
                    <a:pt x="81915" y="137197"/>
                  </a:cubicBezTo>
                  <a:lnTo>
                    <a:pt x="137160" y="137197"/>
                  </a:lnTo>
                  <a:cubicBezTo>
                    <a:pt x="140017" y="137197"/>
                    <a:pt x="141923" y="139102"/>
                    <a:pt x="141923" y="141960"/>
                  </a:cubicBezTo>
                  <a:lnTo>
                    <a:pt x="141923" y="167677"/>
                  </a:lnTo>
                  <a:cubicBezTo>
                    <a:pt x="141923" y="171487"/>
                    <a:pt x="140017" y="172439"/>
                    <a:pt x="137160" y="172439"/>
                  </a:cubicBezTo>
                  <a:cubicBezTo>
                    <a:pt x="120967" y="176250"/>
                    <a:pt x="98108" y="177202"/>
                    <a:pt x="78105" y="177202"/>
                  </a:cubicBezTo>
                  <a:cubicBezTo>
                    <a:pt x="15240" y="177202"/>
                    <a:pt x="0" y="159104"/>
                    <a:pt x="0" y="88620"/>
                  </a:cubicBezTo>
                  <a:cubicBezTo>
                    <a:pt x="0" y="17182"/>
                    <a:pt x="15240" y="37"/>
                    <a:pt x="78105" y="37"/>
                  </a:cubicBezTo>
                  <a:cubicBezTo>
                    <a:pt x="138113" y="-915"/>
                    <a:pt x="153353" y="16229"/>
                    <a:pt x="153353" y="85762"/>
                  </a:cubicBezTo>
                  <a:close/>
                  <a:moveTo>
                    <a:pt x="45720" y="73379"/>
                  </a:moveTo>
                  <a:lnTo>
                    <a:pt x="107633" y="73379"/>
                  </a:lnTo>
                  <a:cubicBezTo>
                    <a:pt x="107633" y="45757"/>
                    <a:pt x="100013" y="39089"/>
                    <a:pt x="77153" y="39089"/>
                  </a:cubicBezTo>
                  <a:cubicBezTo>
                    <a:pt x="54292" y="39089"/>
                    <a:pt x="46673" y="45757"/>
                    <a:pt x="45720" y="73379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19CDDE60-D1A1-55F2-C8DE-05C5CD1EC76E}"/>
                </a:ext>
              </a:extLst>
            </p:cNvPr>
            <p:cNvSpPr/>
            <p:nvPr/>
          </p:nvSpPr>
          <p:spPr>
            <a:xfrm>
              <a:off x="11087350" y="649031"/>
              <a:ext cx="72705" cy="51784"/>
            </a:xfrm>
            <a:custGeom>
              <a:avLst/>
              <a:gdLst>
                <a:gd name="connsiteX0" fmla="*/ 236563 w 240716"/>
                <a:gd name="connsiteY0" fmla="*/ 0 h 171450"/>
                <a:gd name="connsiteX1" fmla="*/ 240373 w 240716"/>
                <a:gd name="connsiteY1" fmla="*/ 4763 h 171450"/>
                <a:gd name="connsiteX2" fmla="*/ 212751 w 240716"/>
                <a:gd name="connsiteY2" fmla="*/ 136208 h 171450"/>
                <a:gd name="connsiteX3" fmla="*/ 176556 w 240716"/>
                <a:gd name="connsiteY3" fmla="*/ 171450 h 171450"/>
                <a:gd name="connsiteX4" fmla="*/ 140361 w 240716"/>
                <a:gd name="connsiteY4" fmla="*/ 136208 h 171450"/>
                <a:gd name="connsiteX5" fmla="*/ 120358 w 240716"/>
                <a:gd name="connsiteY5" fmla="*/ 49530 h 171450"/>
                <a:gd name="connsiteX6" fmla="*/ 100356 w 240716"/>
                <a:gd name="connsiteY6" fmla="*/ 136208 h 171450"/>
                <a:gd name="connsiteX7" fmla="*/ 64161 w 240716"/>
                <a:gd name="connsiteY7" fmla="*/ 171450 h 171450"/>
                <a:gd name="connsiteX8" fmla="*/ 27966 w 240716"/>
                <a:gd name="connsiteY8" fmla="*/ 136208 h 171450"/>
                <a:gd name="connsiteX9" fmla="*/ 344 w 240716"/>
                <a:gd name="connsiteY9" fmla="*/ 4763 h 171450"/>
                <a:gd name="connsiteX10" fmla="*/ 4154 w 240716"/>
                <a:gd name="connsiteY10" fmla="*/ 0 h 171450"/>
                <a:gd name="connsiteX11" fmla="*/ 27013 w 240716"/>
                <a:gd name="connsiteY11" fmla="*/ 0 h 171450"/>
                <a:gd name="connsiteX12" fmla="*/ 30823 w 240716"/>
                <a:gd name="connsiteY12" fmla="*/ 4763 h 171450"/>
                <a:gd name="connsiteX13" fmla="*/ 56541 w 240716"/>
                <a:gd name="connsiteY13" fmla="*/ 132398 h 171450"/>
                <a:gd name="connsiteX14" fmla="*/ 65113 w 240716"/>
                <a:gd name="connsiteY14" fmla="*/ 143827 h 171450"/>
                <a:gd name="connsiteX15" fmla="*/ 73686 w 240716"/>
                <a:gd name="connsiteY15" fmla="*/ 132398 h 171450"/>
                <a:gd name="connsiteX16" fmla="*/ 103213 w 240716"/>
                <a:gd name="connsiteY16" fmla="*/ 9525 h 171450"/>
                <a:gd name="connsiteX17" fmla="*/ 107976 w 240716"/>
                <a:gd name="connsiteY17" fmla="*/ 4763 h 171450"/>
                <a:gd name="connsiteX18" fmla="*/ 133694 w 240716"/>
                <a:gd name="connsiteY18" fmla="*/ 4763 h 171450"/>
                <a:gd name="connsiteX19" fmla="*/ 138456 w 240716"/>
                <a:gd name="connsiteY19" fmla="*/ 9525 h 171450"/>
                <a:gd name="connsiteX20" fmla="*/ 168936 w 240716"/>
                <a:gd name="connsiteY20" fmla="*/ 132398 h 171450"/>
                <a:gd name="connsiteX21" fmla="*/ 177508 w 240716"/>
                <a:gd name="connsiteY21" fmla="*/ 143827 h 171450"/>
                <a:gd name="connsiteX22" fmla="*/ 186081 w 240716"/>
                <a:gd name="connsiteY22" fmla="*/ 132398 h 171450"/>
                <a:gd name="connsiteX23" fmla="*/ 211798 w 240716"/>
                <a:gd name="connsiteY23" fmla="*/ 4763 h 171450"/>
                <a:gd name="connsiteX24" fmla="*/ 215608 w 240716"/>
                <a:gd name="connsiteY24" fmla="*/ 0 h 171450"/>
                <a:gd name="connsiteX25" fmla="*/ 236563 w 240716"/>
                <a:gd name="connsiteY25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0716" h="171450">
                  <a:moveTo>
                    <a:pt x="236563" y="0"/>
                  </a:moveTo>
                  <a:cubicBezTo>
                    <a:pt x="240373" y="0"/>
                    <a:pt x="241326" y="952"/>
                    <a:pt x="240373" y="4763"/>
                  </a:cubicBezTo>
                  <a:lnTo>
                    <a:pt x="212751" y="136208"/>
                  </a:lnTo>
                  <a:cubicBezTo>
                    <a:pt x="206083" y="166688"/>
                    <a:pt x="201321" y="171450"/>
                    <a:pt x="176556" y="171450"/>
                  </a:cubicBezTo>
                  <a:cubicBezTo>
                    <a:pt x="148933" y="171450"/>
                    <a:pt x="147981" y="167640"/>
                    <a:pt x="140361" y="136208"/>
                  </a:cubicBezTo>
                  <a:lnTo>
                    <a:pt x="120358" y="49530"/>
                  </a:lnTo>
                  <a:lnTo>
                    <a:pt x="100356" y="136208"/>
                  </a:lnTo>
                  <a:cubicBezTo>
                    <a:pt x="92736" y="167640"/>
                    <a:pt x="91783" y="171450"/>
                    <a:pt x="64161" y="171450"/>
                  </a:cubicBezTo>
                  <a:cubicBezTo>
                    <a:pt x="39396" y="171450"/>
                    <a:pt x="34633" y="166688"/>
                    <a:pt x="27966" y="136208"/>
                  </a:cubicBezTo>
                  <a:lnTo>
                    <a:pt x="344" y="4763"/>
                  </a:lnTo>
                  <a:cubicBezTo>
                    <a:pt x="-609" y="952"/>
                    <a:pt x="344" y="0"/>
                    <a:pt x="4154" y="0"/>
                  </a:cubicBezTo>
                  <a:lnTo>
                    <a:pt x="27013" y="0"/>
                  </a:lnTo>
                  <a:cubicBezTo>
                    <a:pt x="28919" y="0"/>
                    <a:pt x="29871" y="952"/>
                    <a:pt x="30823" y="4763"/>
                  </a:cubicBezTo>
                  <a:lnTo>
                    <a:pt x="56541" y="132398"/>
                  </a:lnTo>
                  <a:cubicBezTo>
                    <a:pt x="59398" y="142875"/>
                    <a:pt x="61304" y="143827"/>
                    <a:pt x="65113" y="143827"/>
                  </a:cubicBezTo>
                  <a:cubicBezTo>
                    <a:pt x="70829" y="143827"/>
                    <a:pt x="70829" y="142875"/>
                    <a:pt x="73686" y="132398"/>
                  </a:cubicBezTo>
                  <a:lnTo>
                    <a:pt x="103213" y="9525"/>
                  </a:lnTo>
                  <a:cubicBezTo>
                    <a:pt x="104166" y="5715"/>
                    <a:pt x="105119" y="4763"/>
                    <a:pt x="107976" y="4763"/>
                  </a:cubicBezTo>
                  <a:lnTo>
                    <a:pt x="133694" y="4763"/>
                  </a:lnTo>
                  <a:cubicBezTo>
                    <a:pt x="136551" y="4763"/>
                    <a:pt x="137504" y="5715"/>
                    <a:pt x="138456" y="9525"/>
                  </a:cubicBezTo>
                  <a:lnTo>
                    <a:pt x="168936" y="132398"/>
                  </a:lnTo>
                  <a:cubicBezTo>
                    <a:pt x="171794" y="142875"/>
                    <a:pt x="171794" y="143827"/>
                    <a:pt x="177508" y="143827"/>
                  </a:cubicBezTo>
                  <a:cubicBezTo>
                    <a:pt x="181319" y="143827"/>
                    <a:pt x="183223" y="142875"/>
                    <a:pt x="186081" y="132398"/>
                  </a:cubicBezTo>
                  <a:lnTo>
                    <a:pt x="211798" y="4763"/>
                  </a:lnTo>
                  <a:cubicBezTo>
                    <a:pt x="212751" y="952"/>
                    <a:pt x="213704" y="0"/>
                    <a:pt x="215608" y="0"/>
                  </a:cubicBezTo>
                  <a:lnTo>
                    <a:pt x="23656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F7C9DD4D-1B8A-DF11-B11E-28767E380DAE}"/>
                </a:ext>
              </a:extLst>
            </p:cNvPr>
            <p:cNvSpPr/>
            <p:nvPr/>
          </p:nvSpPr>
          <p:spPr>
            <a:xfrm>
              <a:off x="11167719" y="648168"/>
              <a:ext cx="42578" cy="52360"/>
            </a:xfrm>
            <a:custGeom>
              <a:avLst/>
              <a:gdLst>
                <a:gd name="connsiteX0" fmla="*/ 140970 w 140969"/>
                <a:gd name="connsiteY0" fmla="*/ 82868 h 173355"/>
                <a:gd name="connsiteX1" fmla="*/ 140970 w 140969"/>
                <a:gd name="connsiteY1" fmla="*/ 91440 h 173355"/>
                <a:gd name="connsiteX2" fmla="*/ 129540 w 140969"/>
                <a:gd name="connsiteY2" fmla="*/ 100013 h 173355"/>
                <a:gd name="connsiteX3" fmla="*/ 30480 w 140969"/>
                <a:gd name="connsiteY3" fmla="*/ 100013 h 173355"/>
                <a:gd name="connsiteX4" fmla="*/ 71438 w 140969"/>
                <a:gd name="connsiteY4" fmla="*/ 147638 h 173355"/>
                <a:gd name="connsiteX5" fmla="*/ 122872 w 140969"/>
                <a:gd name="connsiteY5" fmla="*/ 147638 h 173355"/>
                <a:gd name="connsiteX6" fmla="*/ 127635 w 140969"/>
                <a:gd name="connsiteY6" fmla="*/ 152400 h 173355"/>
                <a:gd name="connsiteX7" fmla="*/ 127635 w 140969"/>
                <a:gd name="connsiteY7" fmla="*/ 165735 h 173355"/>
                <a:gd name="connsiteX8" fmla="*/ 122872 w 140969"/>
                <a:gd name="connsiteY8" fmla="*/ 170498 h 173355"/>
                <a:gd name="connsiteX9" fmla="*/ 70485 w 140969"/>
                <a:gd name="connsiteY9" fmla="*/ 173355 h 173355"/>
                <a:gd name="connsiteX10" fmla="*/ 0 w 140969"/>
                <a:gd name="connsiteY10" fmla="*/ 86678 h 173355"/>
                <a:gd name="connsiteX11" fmla="*/ 70485 w 140969"/>
                <a:gd name="connsiteY11" fmla="*/ 0 h 173355"/>
                <a:gd name="connsiteX12" fmla="*/ 140970 w 140969"/>
                <a:gd name="connsiteY12" fmla="*/ 82868 h 173355"/>
                <a:gd name="connsiteX13" fmla="*/ 30480 w 140969"/>
                <a:gd name="connsiteY13" fmla="*/ 76200 h 173355"/>
                <a:gd name="connsiteX14" fmla="*/ 111442 w 140969"/>
                <a:gd name="connsiteY14" fmla="*/ 76200 h 173355"/>
                <a:gd name="connsiteX15" fmla="*/ 72390 w 140969"/>
                <a:gd name="connsiteY15" fmla="*/ 26670 h 173355"/>
                <a:gd name="connsiteX16" fmla="*/ 30480 w 140969"/>
                <a:gd name="connsiteY16" fmla="*/ 76200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969" h="173355">
                  <a:moveTo>
                    <a:pt x="140970" y="82868"/>
                  </a:moveTo>
                  <a:lnTo>
                    <a:pt x="140970" y="91440"/>
                  </a:lnTo>
                  <a:cubicBezTo>
                    <a:pt x="140970" y="98108"/>
                    <a:pt x="139065" y="100013"/>
                    <a:pt x="129540" y="100013"/>
                  </a:cubicBezTo>
                  <a:lnTo>
                    <a:pt x="30480" y="100013"/>
                  </a:lnTo>
                  <a:cubicBezTo>
                    <a:pt x="31432" y="138113"/>
                    <a:pt x="38100" y="147638"/>
                    <a:pt x="71438" y="147638"/>
                  </a:cubicBezTo>
                  <a:lnTo>
                    <a:pt x="122872" y="147638"/>
                  </a:lnTo>
                  <a:cubicBezTo>
                    <a:pt x="125730" y="147638"/>
                    <a:pt x="127635" y="149543"/>
                    <a:pt x="127635" y="152400"/>
                  </a:cubicBezTo>
                  <a:lnTo>
                    <a:pt x="127635" y="165735"/>
                  </a:lnTo>
                  <a:cubicBezTo>
                    <a:pt x="127635" y="168593"/>
                    <a:pt x="125730" y="170498"/>
                    <a:pt x="122872" y="170498"/>
                  </a:cubicBezTo>
                  <a:cubicBezTo>
                    <a:pt x="106680" y="172403"/>
                    <a:pt x="89535" y="173355"/>
                    <a:pt x="70485" y="173355"/>
                  </a:cubicBezTo>
                  <a:cubicBezTo>
                    <a:pt x="12382" y="173355"/>
                    <a:pt x="0" y="156210"/>
                    <a:pt x="0" y="86678"/>
                  </a:cubicBezTo>
                  <a:cubicBezTo>
                    <a:pt x="0" y="17145"/>
                    <a:pt x="12382" y="0"/>
                    <a:pt x="70485" y="0"/>
                  </a:cubicBezTo>
                  <a:cubicBezTo>
                    <a:pt x="126682" y="953"/>
                    <a:pt x="140017" y="17145"/>
                    <a:pt x="140970" y="82868"/>
                  </a:cubicBezTo>
                  <a:close/>
                  <a:moveTo>
                    <a:pt x="30480" y="76200"/>
                  </a:moveTo>
                  <a:lnTo>
                    <a:pt x="111442" y="76200"/>
                  </a:lnTo>
                  <a:cubicBezTo>
                    <a:pt x="110490" y="37148"/>
                    <a:pt x="103822" y="26670"/>
                    <a:pt x="72390" y="26670"/>
                  </a:cubicBezTo>
                  <a:cubicBezTo>
                    <a:pt x="38100" y="26670"/>
                    <a:pt x="31432" y="37148"/>
                    <a:pt x="30480" y="762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087C46E1-E459-F799-00D6-63B33122C9E9}"/>
                </a:ext>
              </a:extLst>
            </p:cNvPr>
            <p:cNvSpPr/>
            <p:nvPr/>
          </p:nvSpPr>
          <p:spPr>
            <a:xfrm>
              <a:off x="11240217" y="648630"/>
              <a:ext cx="37687" cy="52472"/>
            </a:xfrm>
            <a:custGeom>
              <a:avLst/>
              <a:gdLst>
                <a:gd name="connsiteX0" fmla="*/ 120015 w 124777"/>
                <a:gd name="connsiteY0" fmla="*/ 2279 h 173728"/>
                <a:gd name="connsiteX1" fmla="*/ 124778 w 124777"/>
                <a:gd name="connsiteY1" fmla="*/ 7994 h 173728"/>
                <a:gd name="connsiteX2" fmla="*/ 124778 w 124777"/>
                <a:gd name="connsiteY2" fmla="*/ 21329 h 173728"/>
                <a:gd name="connsiteX3" fmla="*/ 120015 w 124777"/>
                <a:gd name="connsiteY3" fmla="*/ 26091 h 173728"/>
                <a:gd name="connsiteX4" fmla="*/ 73343 w 124777"/>
                <a:gd name="connsiteY4" fmla="*/ 26091 h 173728"/>
                <a:gd name="connsiteX5" fmla="*/ 31433 w 124777"/>
                <a:gd name="connsiteY5" fmla="*/ 87051 h 173728"/>
                <a:gd name="connsiteX6" fmla="*/ 73343 w 124777"/>
                <a:gd name="connsiteY6" fmla="*/ 147059 h 173728"/>
                <a:gd name="connsiteX7" fmla="*/ 120015 w 124777"/>
                <a:gd name="connsiteY7" fmla="*/ 147059 h 173728"/>
                <a:gd name="connsiteX8" fmla="*/ 124778 w 124777"/>
                <a:gd name="connsiteY8" fmla="*/ 151821 h 173728"/>
                <a:gd name="connsiteX9" fmla="*/ 124778 w 124777"/>
                <a:gd name="connsiteY9" fmla="*/ 165156 h 173728"/>
                <a:gd name="connsiteX10" fmla="*/ 120015 w 124777"/>
                <a:gd name="connsiteY10" fmla="*/ 170871 h 173728"/>
                <a:gd name="connsiteX11" fmla="*/ 72390 w 124777"/>
                <a:gd name="connsiteY11" fmla="*/ 173729 h 173728"/>
                <a:gd name="connsiteX12" fmla="*/ 0 w 124777"/>
                <a:gd name="connsiteY12" fmla="*/ 87051 h 173728"/>
                <a:gd name="connsiteX13" fmla="*/ 72390 w 124777"/>
                <a:gd name="connsiteY13" fmla="*/ 374 h 173728"/>
                <a:gd name="connsiteX14" fmla="*/ 120015 w 124777"/>
                <a:gd name="connsiteY14" fmla="*/ 2279 h 17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4777" h="173728">
                  <a:moveTo>
                    <a:pt x="120015" y="2279"/>
                  </a:moveTo>
                  <a:cubicBezTo>
                    <a:pt x="122873" y="2279"/>
                    <a:pt x="124778" y="4184"/>
                    <a:pt x="124778" y="7994"/>
                  </a:cubicBezTo>
                  <a:lnTo>
                    <a:pt x="124778" y="21329"/>
                  </a:lnTo>
                  <a:cubicBezTo>
                    <a:pt x="124778" y="24186"/>
                    <a:pt x="122873" y="26091"/>
                    <a:pt x="120015" y="26091"/>
                  </a:cubicBezTo>
                  <a:lnTo>
                    <a:pt x="73343" y="26091"/>
                  </a:lnTo>
                  <a:cubicBezTo>
                    <a:pt x="36195" y="26091"/>
                    <a:pt x="31433" y="38474"/>
                    <a:pt x="31433" y="87051"/>
                  </a:cubicBezTo>
                  <a:cubicBezTo>
                    <a:pt x="31433" y="135629"/>
                    <a:pt x="36195" y="147059"/>
                    <a:pt x="73343" y="147059"/>
                  </a:cubicBezTo>
                  <a:lnTo>
                    <a:pt x="120015" y="147059"/>
                  </a:lnTo>
                  <a:cubicBezTo>
                    <a:pt x="122873" y="147059"/>
                    <a:pt x="124778" y="148964"/>
                    <a:pt x="124778" y="151821"/>
                  </a:cubicBezTo>
                  <a:lnTo>
                    <a:pt x="124778" y="165156"/>
                  </a:lnTo>
                  <a:cubicBezTo>
                    <a:pt x="124778" y="168014"/>
                    <a:pt x="122873" y="169919"/>
                    <a:pt x="120015" y="170871"/>
                  </a:cubicBezTo>
                  <a:cubicBezTo>
                    <a:pt x="103823" y="172776"/>
                    <a:pt x="85725" y="173729"/>
                    <a:pt x="72390" y="173729"/>
                  </a:cubicBezTo>
                  <a:cubicBezTo>
                    <a:pt x="12383" y="173729"/>
                    <a:pt x="0" y="156584"/>
                    <a:pt x="0" y="87051"/>
                  </a:cubicBezTo>
                  <a:cubicBezTo>
                    <a:pt x="0" y="17519"/>
                    <a:pt x="11430" y="374"/>
                    <a:pt x="72390" y="374"/>
                  </a:cubicBezTo>
                  <a:cubicBezTo>
                    <a:pt x="85725" y="-579"/>
                    <a:pt x="103823" y="374"/>
                    <a:pt x="120015" y="227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29C765F-AE11-4AD7-5F2C-EE28ED91898C}"/>
                </a:ext>
              </a:extLst>
            </p:cNvPr>
            <p:cNvSpPr/>
            <p:nvPr/>
          </p:nvSpPr>
          <p:spPr>
            <a:xfrm>
              <a:off x="11284522" y="648455"/>
              <a:ext cx="40564" cy="52072"/>
            </a:xfrm>
            <a:custGeom>
              <a:avLst/>
              <a:gdLst>
                <a:gd name="connsiteX0" fmla="*/ 134302 w 134302"/>
                <a:gd name="connsiteY0" fmla="*/ 48577 h 172402"/>
                <a:gd name="connsiteX1" fmla="*/ 134302 w 134302"/>
                <a:gd name="connsiteY1" fmla="*/ 157163 h 172402"/>
                <a:gd name="connsiteX2" fmla="*/ 128588 w 134302"/>
                <a:gd name="connsiteY2" fmla="*/ 165735 h 172402"/>
                <a:gd name="connsiteX3" fmla="*/ 60007 w 134302"/>
                <a:gd name="connsiteY3" fmla="*/ 172402 h 172402"/>
                <a:gd name="connsiteX4" fmla="*/ 0 w 134302"/>
                <a:gd name="connsiteY4" fmla="*/ 121920 h 172402"/>
                <a:gd name="connsiteX5" fmla="*/ 55245 w 134302"/>
                <a:gd name="connsiteY5" fmla="*/ 74295 h 172402"/>
                <a:gd name="connsiteX6" fmla="*/ 105727 w 134302"/>
                <a:gd name="connsiteY6" fmla="*/ 74295 h 172402"/>
                <a:gd name="connsiteX7" fmla="*/ 105727 w 134302"/>
                <a:gd name="connsiteY7" fmla="*/ 53340 h 172402"/>
                <a:gd name="connsiteX8" fmla="*/ 65722 w 134302"/>
                <a:gd name="connsiteY8" fmla="*/ 25717 h 172402"/>
                <a:gd name="connsiteX9" fmla="*/ 19050 w 134302"/>
                <a:gd name="connsiteY9" fmla="*/ 25717 h 172402"/>
                <a:gd name="connsiteX10" fmla="*/ 14288 w 134302"/>
                <a:gd name="connsiteY10" fmla="*/ 20955 h 172402"/>
                <a:gd name="connsiteX11" fmla="*/ 14288 w 134302"/>
                <a:gd name="connsiteY11" fmla="*/ 8572 h 172402"/>
                <a:gd name="connsiteX12" fmla="*/ 19050 w 134302"/>
                <a:gd name="connsiteY12" fmla="*/ 3810 h 172402"/>
                <a:gd name="connsiteX13" fmla="*/ 65722 w 134302"/>
                <a:gd name="connsiteY13" fmla="*/ 0 h 172402"/>
                <a:gd name="connsiteX14" fmla="*/ 134302 w 134302"/>
                <a:gd name="connsiteY14" fmla="*/ 48577 h 172402"/>
                <a:gd name="connsiteX15" fmla="*/ 54292 w 134302"/>
                <a:gd name="connsiteY15" fmla="*/ 99060 h 172402"/>
                <a:gd name="connsiteX16" fmla="*/ 28575 w 134302"/>
                <a:gd name="connsiteY16" fmla="*/ 121920 h 172402"/>
                <a:gd name="connsiteX17" fmla="*/ 64770 w 134302"/>
                <a:gd name="connsiteY17" fmla="*/ 146685 h 172402"/>
                <a:gd name="connsiteX18" fmla="*/ 104775 w 134302"/>
                <a:gd name="connsiteY18" fmla="*/ 142875 h 172402"/>
                <a:gd name="connsiteX19" fmla="*/ 104775 w 134302"/>
                <a:gd name="connsiteY19" fmla="*/ 98107 h 172402"/>
                <a:gd name="connsiteX20" fmla="*/ 54292 w 134302"/>
                <a:gd name="connsiteY20" fmla="*/ 98107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302" h="172402">
                  <a:moveTo>
                    <a:pt x="134302" y="48577"/>
                  </a:moveTo>
                  <a:lnTo>
                    <a:pt x="134302" y="157163"/>
                  </a:lnTo>
                  <a:cubicBezTo>
                    <a:pt x="134302" y="160020"/>
                    <a:pt x="134302" y="163830"/>
                    <a:pt x="128588" y="165735"/>
                  </a:cubicBezTo>
                  <a:cubicBezTo>
                    <a:pt x="118110" y="169545"/>
                    <a:pt x="90488" y="172402"/>
                    <a:pt x="60007" y="172402"/>
                  </a:cubicBezTo>
                  <a:cubicBezTo>
                    <a:pt x="19050" y="172402"/>
                    <a:pt x="0" y="163830"/>
                    <a:pt x="0" y="121920"/>
                  </a:cubicBezTo>
                  <a:cubicBezTo>
                    <a:pt x="0" y="84772"/>
                    <a:pt x="20002" y="74295"/>
                    <a:pt x="55245" y="74295"/>
                  </a:cubicBezTo>
                  <a:lnTo>
                    <a:pt x="105727" y="74295"/>
                  </a:lnTo>
                  <a:lnTo>
                    <a:pt x="105727" y="53340"/>
                  </a:lnTo>
                  <a:cubicBezTo>
                    <a:pt x="105727" y="34290"/>
                    <a:pt x="94297" y="25717"/>
                    <a:pt x="65722" y="25717"/>
                  </a:cubicBezTo>
                  <a:lnTo>
                    <a:pt x="19050" y="25717"/>
                  </a:lnTo>
                  <a:cubicBezTo>
                    <a:pt x="15240" y="25717"/>
                    <a:pt x="14288" y="24765"/>
                    <a:pt x="14288" y="20955"/>
                  </a:cubicBezTo>
                  <a:lnTo>
                    <a:pt x="14288" y="8572"/>
                  </a:lnTo>
                  <a:cubicBezTo>
                    <a:pt x="14288" y="4763"/>
                    <a:pt x="15240" y="3810"/>
                    <a:pt x="19050" y="3810"/>
                  </a:cubicBezTo>
                  <a:cubicBezTo>
                    <a:pt x="37147" y="952"/>
                    <a:pt x="53340" y="0"/>
                    <a:pt x="65722" y="0"/>
                  </a:cubicBezTo>
                  <a:cubicBezTo>
                    <a:pt x="112395" y="0"/>
                    <a:pt x="134302" y="15240"/>
                    <a:pt x="134302" y="48577"/>
                  </a:cubicBezTo>
                  <a:close/>
                  <a:moveTo>
                    <a:pt x="54292" y="99060"/>
                  </a:moveTo>
                  <a:cubicBezTo>
                    <a:pt x="37147" y="99060"/>
                    <a:pt x="28575" y="104775"/>
                    <a:pt x="28575" y="121920"/>
                  </a:cubicBezTo>
                  <a:cubicBezTo>
                    <a:pt x="28575" y="142875"/>
                    <a:pt x="39052" y="146685"/>
                    <a:pt x="64770" y="146685"/>
                  </a:cubicBezTo>
                  <a:cubicBezTo>
                    <a:pt x="74295" y="146685"/>
                    <a:pt x="92392" y="145732"/>
                    <a:pt x="104775" y="142875"/>
                  </a:cubicBezTo>
                  <a:lnTo>
                    <a:pt x="104775" y="98107"/>
                  </a:lnTo>
                  <a:lnTo>
                    <a:pt x="54292" y="9810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9313239-81C6-D342-4386-58ECF003A718}"/>
                </a:ext>
              </a:extLst>
            </p:cNvPr>
            <p:cNvSpPr/>
            <p:nvPr/>
          </p:nvSpPr>
          <p:spPr>
            <a:xfrm>
              <a:off x="11337169" y="648719"/>
              <a:ext cx="43154" cy="51521"/>
            </a:xfrm>
            <a:custGeom>
              <a:avLst/>
              <a:gdLst>
                <a:gd name="connsiteX0" fmla="*/ 142875 w 142875"/>
                <a:gd name="connsiteY0" fmla="*/ 71517 h 170577"/>
                <a:gd name="connsiteX1" fmla="*/ 142875 w 142875"/>
                <a:gd name="connsiteY1" fmla="*/ 165815 h 170577"/>
                <a:gd name="connsiteX2" fmla="*/ 137160 w 142875"/>
                <a:gd name="connsiteY2" fmla="*/ 170577 h 170577"/>
                <a:gd name="connsiteX3" fmla="*/ 117157 w 142875"/>
                <a:gd name="connsiteY3" fmla="*/ 170577 h 170577"/>
                <a:gd name="connsiteX4" fmla="*/ 112395 w 142875"/>
                <a:gd name="connsiteY4" fmla="*/ 165815 h 170577"/>
                <a:gd name="connsiteX5" fmla="*/ 112395 w 142875"/>
                <a:gd name="connsiteY5" fmla="*/ 74375 h 170577"/>
                <a:gd name="connsiteX6" fmla="*/ 73343 w 142875"/>
                <a:gd name="connsiteY6" fmla="*/ 24845 h 170577"/>
                <a:gd name="connsiteX7" fmla="*/ 30480 w 142875"/>
                <a:gd name="connsiteY7" fmla="*/ 24845 h 170577"/>
                <a:gd name="connsiteX8" fmla="*/ 30480 w 142875"/>
                <a:gd name="connsiteY8" fmla="*/ 165815 h 170577"/>
                <a:gd name="connsiteX9" fmla="*/ 25718 w 142875"/>
                <a:gd name="connsiteY9" fmla="*/ 170577 h 170577"/>
                <a:gd name="connsiteX10" fmla="*/ 4763 w 142875"/>
                <a:gd name="connsiteY10" fmla="*/ 170577 h 170577"/>
                <a:gd name="connsiteX11" fmla="*/ 0 w 142875"/>
                <a:gd name="connsiteY11" fmla="*/ 165815 h 170577"/>
                <a:gd name="connsiteX12" fmla="*/ 0 w 142875"/>
                <a:gd name="connsiteY12" fmla="*/ 9605 h 170577"/>
                <a:gd name="connsiteX13" fmla="*/ 4763 w 142875"/>
                <a:gd name="connsiteY13" fmla="*/ 4842 h 170577"/>
                <a:gd name="connsiteX14" fmla="*/ 69532 w 142875"/>
                <a:gd name="connsiteY14" fmla="*/ 80 h 170577"/>
                <a:gd name="connsiteX15" fmla="*/ 142875 w 142875"/>
                <a:gd name="connsiteY15" fmla="*/ 71517 h 17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875" h="170577">
                  <a:moveTo>
                    <a:pt x="142875" y="71517"/>
                  </a:moveTo>
                  <a:lnTo>
                    <a:pt x="142875" y="165815"/>
                  </a:lnTo>
                  <a:cubicBezTo>
                    <a:pt x="142875" y="168672"/>
                    <a:pt x="140970" y="170577"/>
                    <a:pt x="137160" y="170577"/>
                  </a:cubicBezTo>
                  <a:lnTo>
                    <a:pt x="117157" y="170577"/>
                  </a:lnTo>
                  <a:cubicBezTo>
                    <a:pt x="114300" y="170577"/>
                    <a:pt x="112395" y="168672"/>
                    <a:pt x="112395" y="165815"/>
                  </a:cubicBezTo>
                  <a:lnTo>
                    <a:pt x="112395" y="74375"/>
                  </a:lnTo>
                  <a:cubicBezTo>
                    <a:pt x="112395" y="26750"/>
                    <a:pt x="102870" y="24845"/>
                    <a:pt x="73343" y="24845"/>
                  </a:cubicBezTo>
                  <a:lnTo>
                    <a:pt x="30480" y="24845"/>
                  </a:lnTo>
                  <a:lnTo>
                    <a:pt x="30480" y="165815"/>
                  </a:lnTo>
                  <a:cubicBezTo>
                    <a:pt x="30480" y="168672"/>
                    <a:pt x="28575" y="170577"/>
                    <a:pt x="25718" y="170577"/>
                  </a:cubicBezTo>
                  <a:lnTo>
                    <a:pt x="4763" y="170577"/>
                  </a:lnTo>
                  <a:cubicBezTo>
                    <a:pt x="1905" y="170577"/>
                    <a:pt x="0" y="168672"/>
                    <a:pt x="0" y="165815"/>
                  </a:cubicBezTo>
                  <a:lnTo>
                    <a:pt x="0" y="9605"/>
                  </a:lnTo>
                  <a:cubicBezTo>
                    <a:pt x="0" y="5795"/>
                    <a:pt x="1905" y="4842"/>
                    <a:pt x="4763" y="4842"/>
                  </a:cubicBezTo>
                  <a:cubicBezTo>
                    <a:pt x="28575" y="80"/>
                    <a:pt x="54293" y="80"/>
                    <a:pt x="69532" y="80"/>
                  </a:cubicBezTo>
                  <a:cubicBezTo>
                    <a:pt x="125730" y="-873"/>
                    <a:pt x="142875" y="5795"/>
                    <a:pt x="142875" y="7151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B7C5A421-FD22-5DBB-74CB-6FBD67B837D1}"/>
                </a:ext>
              </a:extLst>
            </p:cNvPr>
            <p:cNvSpPr/>
            <p:nvPr/>
          </p:nvSpPr>
          <p:spPr>
            <a:xfrm>
              <a:off x="11411106" y="648455"/>
              <a:ext cx="40564" cy="52072"/>
            </a:xfrm>
            <a:custGeom>
              <a:avLst/>
              <a:gdLst>
                <a:gd name="connsiteX0" fmla="*/ 134302 w 134302"/>
                <a:gd name="connsiteY0" fmla="*/ 48577 h 172402"/>
                <a:gd name="connsiteX1" fmla="*/ 134302 w 134302"/>
                <a:gd name="connsiteY1" fmla="*/ 157163 h 172402"/>
                <a:gd name="connsiteX2" fmla="*/ 128588 w 134302"/>
                <a:gd name="connsiteY2" fmla="*/ 165735 h 172402"/>
                <a:gd name="connsiteX3" fmla="*/ 60007 w 134302"/>
                <a:gd name="connsiteY3" fmla="*/ 172402 h 172402"/>
                <a:gd name="connsiteX4" fmla="*/ 0 w 134302"/>
                <a:gd name="connsiteY4" fmla="*/ 121920 h 172402"/>
                <a:gd name="connsiteX5" fmla="*/ 55245 w 134302"/>
                <a:gd name="connsiteY5" fmla="*/ 74295 h 172402"/>
                <a:gd name="connsiteX6" fmla="*/ 105727 w 134302"/>
                <a:gd name="connsiteY6" fmla="*/ 74295 h 172402"/>
                <a:gd name="connsiteX7" fmla="*/ 105727 w 134302"/>
                <a:gd name="connsiteY7" fmla="*/ 53340 h 172402"/>
                <a:gd name="connsiteX8" fmla="*/ 65722 w 134302"/>
                <a:gd name="connsiteY8" fmla="*/ 25717 h 172402"/>
                <a:gd name="connsiteX9" fmla="*/ 19050 w 134302"/>
                <a:gd name="connsiteY9" fmla="*/ 25717 h 172402"/>
                <a:gd name="connsiteX10" fmla="*/ 14288 w 134302"/>
                <a:gd name="connsiteY10" fmla="*/ 20955 h 172402"/>
                <a:gd name="connsiteX11" fmla="*/ 14288 w 134302"/>
                <a:gd name="connsiteY11" fmla="*/ 8572 h 172402"/>
                <a:gd name="connsiteX12" fmla="*/ 19050 w 134302"/>
                <a:gd name="connsiteY12" fmla="*/ 3810 h 172402"/>
                <a:gd name="connsiteX13" fmla="*/ 65722 w 134302"/>
                <a:gd name="connsiteY13" fmla="*/ 0 h 172402"/>
                <a:gd name="connsiteX14" fmla="*/ 134302 w 134302"/>
                <a:gd name="connsiteY14" fmla="*/ 48577 h 172402"/>
                <a:gd name="connsiteX15" fmla="*/ 54292 w 134302"/>
                <a:gd name="connsiteY15" fmla="*/ 99060 h 172402"/>
                <a:gd name="connsiteX16" fmla="*/ 28575 w 134302"/>
                <a:gd name="connsiteY16" fmla="*/ 121920 h 172402"/>
                <a:gd name="connsiteX17" fmla="*/ 64770 w 134302"/>
                <a:gd name="connsiteY17" fmla="*/ 146685 h 172402"/>
                <a:gd name="connsiteX18" fmla="*/ 104775 w 134302"/>
                <a:gd name="connsiteY18" fmla="*/ 142875 h 172402"/>
                <a:gd name="connsiteX19" fmla="*/ 104775 w 134302"/>
                <a:gd name="connsiteY19" fmla="*/ 98107 h 172402"/>
                <a:gd name="connsiteX20" fmla="*/ 54292 w 134302"/>
                <a:gd name="connsiteY20" fmla="*/ 98107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302" h="172402">
                  <a:moveTo>
                    <a:pt x="134302" y="48577"/>
                  </a:moveTo>
                  <a:lnTo>
                    <a:pt x="134302" y="157163"/>
                  </a:lnTo>
                  <a:cubicBezTo>
                    <a:pt x="134302" y="160020"/>
                    <a:pt x="134302" y="163830"/>
                    <a:pt x="128588" y="165735"/>
                  </a:cubicBezTo>
                  <a:cubicBezTo>
                    <a:pt x="118110" y="169545"/>
                    <a:pt x="90488" y="172402"/>
                    <a:pt x="60007" y="172402"/>
                  </a:cubicBezTo>
                  <a:cubicBezTo>
                    <a:pt x="19050" y="172402"/>
                    <a:pt x="0" y="163830"/>
                    <a:pt x="0" y="121920"/>
                  </a:cubicBezTo>
                  <a:cubicBezTo>
                    <a:pt x="0" y="84772"/>
                    <a:pt x="20002" y="74295"/>
                    <a:pt x="55245" y="74295"/>
                  </a:cubicBezTo>
                  <a:lnTo>
                    <a:pt x="105727" y="74295"/>
                  </a:lnTo>
                  <a:lnTo>
                    <a:pt x="105727" y="53340"/>
                  </a:lnTo>
                  <a:cubicBezTo>
                    <a:pt x="105727" y="34290"/>
                    <a:pt x="94297" y="25717"/>
                    <a:pt x="65722" y="25717"/>
                  </a:cubicBezTo>
                  <a:lnTo>
                    <a:pt x="19050" y="25717"/>
                  </a:lnTo>
                  <a:cubicBezTo>
                    <a:pt x="15240" y="25717"/>
                    <a:pt x="14288" y="24765"/>
                    <a:pt x="14288" y="20955"/>
                  </a:cubicBezTo>
                  <a:lnTo>
                    <a:pt x="14288" y="8572"/>
                  </a:lnTo>
                  <a:cubicBezTo>
                    <a:pt x="14288" y="4763"/>
                    <a:pt x="15240" y="3810"/>
                    <a:pt x="19050" y="3810"/>
                  </a:cubicBezTo>
                  <a:cubicBezTo>
                    <a:pt x="37147" y="952"/>
                    <a:pt x="53340" y="0"/>
                    <a:pt x="65722" y="0"/>
                  </a:cubicBezTo>
                  <a:cubicBezTo>
                    <a:pt x="112395" y="0"/>
                    <a:pt x="134302" y="15240"/>
                    <a:pt x="134302" y="48577"/>
                  </a:cubicBezTo>
                  <a:close/>
                  <a:moveTo>
                    <a:pt x="54292" y="99060"/>
                  </a:moveTo>
                  <a:cubicBezTo>
                    <a:pt x="37147" y="99060"/>
                    <a:pt x="28575" y="104775"/>
                    <a:pt x="28575" y="121920"/>
                  </a:cubicBezTo>
                  <a:cubicBezTo>
                    <a:pt x="28575" y="142875"/>
                    <a:pt x="39052" y="146685"/>
                    <a:pt x="64770" y="146685"/>
                  </a:cubicBezTo>
                  <a:cubicBezTo>
                    <a:pt x="74295" y="146685"/>
                    <a:pt x="92392" y="145732"/>
                    <a:pt x="104775" y="142875"/>
                  </a:cubicBezTo>
                  <a:lnTo>
                    <a:pt x="104775" y="98107"/>
                  </a:lnTo>
                  <a:lnTo>
                    <a:pt x="54292" y="9810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AC7D44B-0985-71B2-58F3-AD3931D1B103}"/>
                </a:ext>
              </a:extLst>
            </p:cNvPr>
            <p:cNvSpPr/>
            <p:nvPr/>
          </p:nvSpPr>
          <p:spPr>
            <a:xfrm>
              <a:off x="11464041" y="629180"/>
              <a:ext cx="9206" cy="71060"/>
            </a:xfrm>
            <a:custGeom>
              <a:avLst/>
              <a:gdLst>
                <a:gd name="connsiteX0" fmla="*/ 25717 w 30479"/>
                <a:gd name="connsiteY0" fmla="*/ 0 h 235267"/>
                <a:gd name="connsiteX1" fmla="*/ 30480 w 30479"/>
                <a:gd name="connsiteY1" fmla="*/ 4763 h 235267"/>
                <a:gd name="connsiteX2" fmla="*/ 30480 w 30479"/>
                <a:gd name="connsiteY2" fmla="*/ 230505 h 235267"/>
                <a:gd name="connsiteX3" fmla="*/ 25717 w 30479"/>
                <a:gd name="connsiteY3" fmla="*/ 235268 h 235267"/>
                <a:gd name="connsiteX4" fmla="*/ 4763 w 30479"/>
                <a:gd name="connsiteY4" fmla="*/ 235268 h 235267"/>
                <a:gd name="connsiteX5" fmla="*/ 0 w 30479"/>
                <a:gd name="connsiteY5" fmla="*/ 230505 h 235267"/>
                <a:gd name="connsiteX6" fmla="*/ 0 w 30479"/>
                <a:gd name="connsiteY6" fmla="*/ 4763 h 235267"/>
                <a:gd name="connsiteX7" fmla="*/ 4763 w 30479"/>
                <a:gd name="connsiteY7" fmla="*/ 0 h 235267"/>
                <a:gd name="connsiteX8" fmla="*/ 25717 w 30479"/>
                <a:gd name="connsiteY8" fmla="*/ 0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79" h="235267">
                  <a:moveTo>
                    <a:pt x="25717" y="0"/>
                  </a:moveTo>
                  <a:cubicBezTo>
                    <a:pt x="28575" y="0"/>
                    <a:pt x="30480" y="1905"/>
                    <a:pt x="30480" y="4763"/>
                  </a:cubicBezTo>
                  <a:lnTo>
                    <a:pt x="30480" y="230505"/>
                  </a:lnTo>
                  <a:cubicBezTo>
                    <a:pt x="30480" y="233363"/>
                    <a:pt x="28575" y="235268"/>
                    <a:pt x="25717" y="235268"/>
                  </a:cubicBezTo>
                  <a:lnTo>
                    <a:pt x="4763" y="235268"/>
                  </a:lnTo>
                  <a:cubicBezTo>
                    <a:pt x="1905" y="235268"/>
                    <a:pt x="0" y="233363"/>
                    <a:pt x="0" y="23050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25717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F3E5E319-2ECE-F0A5-4706-BC0222D82226}"/>
                </a:ext>
              </a:extLst>
            </p:cNvPr>
            <p:cNvSpPr/>
            <p:nvPr/>
          </p:nvSpPr>
          <p:spPr>
            <a:xfrm>
              <a:off x="11485906" y="629180"/>
              <a:ext cx="9206" cy="71060"/>
            </a:xfrm>
            <a:custGeom>
              <a:avLst/>
              <a:gdLst>
                <a:gd name="connsiteX0" fmla="*/ 25717 w 30479"/>
                <a:gd name="connsiteY0" fmla="*/ 0 h 235267"/>
                <a:gd name="connsiteX1" fmla="*/ 30480 w 30479"/>
                <a:gd name="connsiteY1" fmla="*/ 4763 h 235267"/>
                <a:gd name="connsiteX2" fmla="*/ 30480 w 30479"/>
                <a:gd name="connsiteY2" fmla="*/ 230505 h 235267"/>
                <a:gd name="connsiteX3" fmla="*/ 25717 w 30479"/>
                <a:gd name="connsiteY3" fmla="*/ 235268 h 235267"/>
                <a:gd name="connsiteX4" fmla="*/ 4763 w 30479"/>
                <a:gd name="connsiteY4" fmla="*/ 235268 h 235267"/>
                <a:gd name="connsiteX5" fmla="*/ 0 w 30479"/>
                <a:gd name="connsiteY5" fmla="*/ 230505 h 235267"/>
                <a:gd name="connsiteX6" fmla="*/ 0 w 30479"/>
                <a:gd name="connsiteY6" fmla="*/ 4763 h 235267"/>
                <a:gd name="connsiteX7" fmla="*/ 4763 w 30479"/>
                <a:gd name="connsiteY7" fmla="*/ 0 h 235267"/>
                <a:gd name="connsiteX8" fmla="*/ 25717 w 30479"/>
                <a:gd name="connsiteY8" fmla="*/ 0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79" h="235267">
                  <a:moveTo>
                    <a:pt x="25717" y="0"/>
                  </a:moveTo>
                  <a:cubicBezTo>
                    <a:pt x="28575" y="0"/>
                    <a:pt x="30480" y="1905"/>
                    <a:pt x="30480" y="4763"/>
                  </a:cubicBezTo>
                  <a:lnTo>
                    <a:pt x="30480" y="230505"/>
                  </a:lnTo>
                  <a:cubicBezTo>
                    <a:pt x="30480" y="233363"/>
                    <a:pt x="28575" y="235268"/>
                    <a:pt x="25717" y="235268"/>
                  </a:cubicBezTo>
                  <a:lnTo>
                    <a:pt x="4763" y="235268"/>
                  </a:lnTo>
                  <a:cubicBezTo>
                    <a:pt x="1905" y="235268"/>
                    <a:pt x="0" y="233363"/>
                    <a:pt x="0" y="23050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25717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53D85373-87B9-276B-A908-359C7C0EB621}"/>
                </a:ext>
              </a:extLst>
            </p:cNvPr>
            <p:cNvSpPr/>
            <p:nvPr/>
          </p:nvSpPr>
          <p:spPr>
            <a:xfrm>
              <a:off x="11525607" y="634571"/>
              <a:ext cx="27618" cy="66531"/>
            </a:xfrm>
            <a:custGeom>
              <a:avLst/>
              <a:gdLst>
                <a:gd name="connsiteX0" fmla="*/ 45720 w 91440"/>
                <a:gd name="connsiteY0" fmla="*/ 248 h 220275"/>
                <a:gd name="connsiteX1" fmla="*/ 51435 w 91440"/>
                <a:gd name="connsiteY1" fmla="*/ 4058 h 220275"/>
                <a:gd name="connsiteX2" fmla="*/ 51435 w 91440"/>
                <a:gd name="connsiteY2" fmla="*/ 47873 h 220275"/>
                <a:gd name="connsiteX3" fmla="*/ 83820 w 91440"/>
                <a:gd name="connsiteY3" fmla="*/ 47873 h 220275"/>
                <a:gd name="connsiteX4" fmla="*/ 88582 w 91440"/>
                <a:gd name="connsiteY4" fmla="*/ 52635 h 220275"/>
                <a:gd name="connsiteX5" fmla="*/ 88582 w 91440"/>
                <a:gd name="connsiteY5" fmla="*/ 66923 h 220275"/>
                <a:gd name="connsiteX6" fmla="*/ 83820 w 91440"/>
                <a:gd name="connsiteY6" fmla="*/ 71685 h 220275"/>
                <a:gd name="connsiteX7" fmla="*/ 51435 w 91440"/>
                <a:gd name="connsiteY7" fmla="*/ 71685 h 220275"/>
                <a:gd name="connsiteX8" fmla="*/ 51435 w 91440"/>
                <a:gd name="connsiteY8" fmla="*/ 176460 h 220275"/>
                <a:gd name="connsiteX9" fmla="*/ 71438 w 91440"/>
                <a:gd name="connsiteY9" fmla="*/ 193605 h 220275"/>
                <a:gd name="connsiteX10" fmla="*/ 86678 w 91440"/>
                <a:gd name="connsiteY10" fmla="*/ 193605 h 220275"/>
                <a:gd name="connsiteX11" fmla="*/ 91440 w 91440"/>
                <a:gd name="connsiteY11" fmla="*/ 198368 h 220275"/>
                <a:gd name="connsiteX12" fmla="*/ 91440 w 91440"/>
                <a:gd name="connsiteY12" fmla="*/ 213608 h 220275"/>
                <a:gd name="connsiteX13" fmla="*/ 86678 w 91440"/>
                <a:gd name="connsiteY13" fmla="*/ 218370 h 220275"/>
                <a:gd name="connsiteX14" fmla="*/ 69532 w 91440"/>
                <a:gd name="connsiteY14" fmla="*/ 220275 h 220275"/>
                <a:gd name="connsiteX15" fmla="*/ 21907 w 91440"/>
                <a:gd name="connsiteY15" fmla="*/ 185033 h 220275"/>
                <a:gd name="connsiteX16" fmla="*/ 21907 w 91440"/>
                <a:gd name="connsiteY16" fmla="*/ 71685 h 220275"/>
                <a:gd name="connsiteX17" fmla="*/ 4763 w 91440"/>
                <a:gd name="connsiteY17" fmla="*/ 71685 h 220275"/>
                <a:gd name="connsiteX18" fmla="*/ 0 w 91440"/>
                <a:gd name="connsiteY18" fmla="*/ 66923 h 220275"/>
                <a:gd name="connsiteX19" fmla="*/ 0 w 91440"/>
                <a:gd name="connsiteY19" fmla="*/ 52635 h 220275"/>
                <a:gd name="connsiteX20" fmla="*/ 4763 w 91440"/>
                <a:gd name="connsiteY20" fmla="*/ 47873 h 220275"/>
                <a:gd name="connsiteX21" fmla="*/ 21907 w 91440"/>
                <a:gd name="connsiteY21" fmla="*/ 47873 h 220275"/>
                <a:gd name="connsiteX22" fmla="*/ 21907 w 91440"/>
                <a:gd name="connsiteY22" fmla="*/ 10725 h 220275"/>
                <a:gd name="connsiteX23" fmla="*/ 25718 w 91440"/>
                <a:gd name="connsiteY23" fmla="*/ 5963 h 220275"/>
                <a:gd name="connsiteX24" fmla="*/ 45720 w 91440"/>
                <a:gd name="connsiteY24" fmla="*/ 248 h 2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1440" h="220275">
                  <a:moveTo>
                    <a:pt x="45720" y="248"/>
                  </a:moveTo>
                  <a:cubicBezTo>
                    <a:pt x="49530" y="-705"/>
                    <a:pt x="51435" y="1200"/>
                    <a:pt x="51435" y="4058"/>
                  </a:cubicBezTo>
                  <a:lnTo>
                    <a:pt x="51435" y="47873"/>
                  </a:lnTo>
                  <a:lnTo>
                    <a:pt x="83820" y="47873"/>
                  </a:lnTo>
                  <a:cubicBezTo>
                    <a:pt x="87630" y="47873"/>
                    <a:pt x="88582" y="49778"/>
                    <a:pt x="88582" y="52635"/>
                  </a:cubicBezTo>
                  <a:lnTo>
                    <a:pt x="88582" y="66923"/>
                  </a:lnTo>
                  <a:cubicBezTo>
                    <a:pt x="88582" y="69780"/>
                    <a:pt x="86678" y="71685"/>
                    <a:pt x="83820" y="71685"/>
                  </a:cubicBezTo>
                  <a:lnTo>
                    <a:pt x="51435" y="71685"/>
                  </a:lnTo>
                  <a:lnTo>
                    <a:pt x="51435" y="176460"/>
                  </a:lnTo>
                  <a:cubicBezTo>
                    <a:pt x="51435" y="189795"/>
                    <a:pt x="55245" y="193605"/>
                    <a:pt x="71438" y="193605"/>
                  </a:cubicBezTo>
                  <a:lnTo>
                    <a:pt x="86678" y="193605"/>
                  </a:lnTo>
                  <a:cubicBezTo>
                    <a:pt x="90488" y="193605"/>
                    <a:pt x="91440" y="194558"/>
                    <a:pt x="91440" y="198368"/>
                  </a:cubicBezTo>
                  <a:lnTo>
                    <a:pt x="91440" y="213608"/>
                  </a:lnTo>
                  <a:cubicBezTo>
                    <a:pt x="91440" y="216465"/>
                    <a:pt x="89535" y="218370"/>
                    <a:pt x="86678" y="218370"/>
                  </a:cubicBezTo>
                  <a:cubicBezTo>
                    <a:pt x="80010" y="220275"/>
                    <a:pt x="72390" y="220275"/>
                    <a:pt x="69532" y="220275"/>
                  </a:cubicBezTo>
                  <a:cubicBezTo>
                    <a:pt x="47625" y="220275"/>
                    <a:pt x="21907" y="220275"/>
                    <a:pt x="21907" y="185033"/>
                  </a:cubicBezTo>
                  <a:lnTo>
                    <a:pt x="21907" y="71685"/>
                  </a:lnTo>
                  <a:lnTo>
                    <a:pt x="4763" y="71685"/>
                  </a:lnTo>
                  <a:cubicBezTo>
                    <a:pt x="1905" y="71685"/>
                    <a:pt x="0" y="69780"/>
                    <a:pt x="0" y="66923"/>
                  </a:cubicBezTo>
                  <a:lnTo>
                    <a:pt x="0" y="52635"/>
                  </a:lnTo>
                  <a:cubicBezTo>
                    <a:pt x="0" y="49778"/>
                    <a:pt x="1905" y="47873"/>
                    <a:pt x="4763" y="47873"/>
                  </a:cubicBezTo>
                  <a:lnTo>
                    <a:pt x="21907" y="47873"/>
                  </a:lnTo>
                  <a:lnTo>
                    <a:pt x="21907" y="10725"/>
                  </a:lnTo>
                  <a:cubicBezTo>
                    <a:pt x="21907" y="7868"/>
                    <a:pt x="22860" y="5963"/>
                    <a:pt x="25718" y="5963"/>
                  </a:cubicBezTo>
                  <a:lnTo>
                    <a:pt x="45720" y="2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4D421C5-F752-D954-C32B-3F6BFC46191E}"/>
                </a:ext>
              </a:extLst>
            </p:cNvPr>
            <p:cNvSpPr/>
            <p:nvPr/>
          </p:nvSpPr>
          <p:spPr>
            <a:xfrm>
              <a:off x="11561568" y="648455"/>
              <a:ext cx="26468" cy="52360"/>
            </a:xfrm>
            <a:custGeom>
              <a:avLst/>
              <a:gdLst>
                <a:gd name="connsiteX0" fmla="*/ 82868 w 87630"/>
                <a:gd name="connsiteY0" fmla="*/ 3810 h 173354"/>
                <a:gd name="connsiteX1" fmla="*/ 87630 w 87630"/>
                <a:gd name="connsiteY1" fmla="*/ 9525 h 173354"/>
                <a:gd name="connsiteX2" fmla="*/ 87630 w 87630"/>
                <a:gd name="connsiteY2" fmla="*/ 22860 h 173354"/>
                <a:gd name="connsiteX3" fmla="*/ 82868 w 87630"/>
                <a:gd name="connsiteY3" fmla="*/ 27622 h 173354"/>
                <a:gd name="connsiteX4" fmla="*/ 56197 w 87630"/>
                <a:gd name="connsiteY4" fmla="*/ 27622 h 173354"/>
                <a:gd name="connsiteX5" fmla="*/ 29528 w 87630"/>
                <a:gd name="connsiteY5" fmla="*/ 44767 h 173354"/>
                <a:gd name="connsiteX6" fmla="*/ 29528 w 87630"/>
                <a:gd name="connsiteY6" fmla="*/ 168592 h 173354"/>
                <a:gd name="connsiteX7" fmla="*/ 24765 w 87630"/>
                <a:gd name="connsiteY7" fmla="*/ 173355 h 173354"/>
                <a:gd name="connsiteX8" fmla="*/ 4763 w 87630"/>
                <a:gd name="connsiteY8" fmla="*/ 173355 h 173354"/>
                <a:gd name="connsiteX9" fmla="*/ 0 w 87630"/>
                <a:gd name="connsiteY9" fmla="*/ 168592 h 173354"/>
                <a:gd name="connsiteX10" fmla="*/ 0 w 87630"/>
                <a:gd name="connsiteY10" fmla="*/ 36195 h 173354"/>
                <a:gd name="connsiteX11" fmla="*/ 49530 w 87630"/>
                <a:gd name="connsiteY11" fmla="*/ 0 h 173354"/>
                <a:gd name="connsiteX12" fmla="*/ 82868 w 87630"/>
                <a:gd name="connsiteY12" fmla="*/ 3810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630" h="173354">
                  <a:moveTo>
                    <a:pt x="82868" y="3810"/>
                  </a:moveTo>
                  <a:cubicBezTo>
                    <a:pt x="85725" y="4763"/>
                    <a:pt x="87630" y="5715"/>
                    <a:pt x="87630" y="9525"/>
                  </a:cubicBezTo>
                  <a:lnTo>
                    <a:pt x="87630" y="22860"/>
                  </a:lnTo>
                  <a:cubicBezTo>
                    <a:pt x="87630" y="25717"/>
                    <a:pt x="85725" y="27622"/>
                    <a:pt x="82868" y="27622"/>
                  </a:cubicBezTo>
                  <a:lnTo>
                    <a:pt x="56197" y="27622"/>
                  </a:lnTo>
                  <a:cubicBezTo>
                    <a:pt x="34290" y="27622"/>
                    <a:pt x="29528" y="31432"/>
                    <a:pt x="29528" y="44767"/>
                  </a:cubicBezTo>
                  <a:lnTo>
                    <a:pt x="29528" y="168592"/>
                  </a:lnTo>
                  <a:cubicBezTo>
                    <a:pt x="29528" y="171450"/>
                    <a:pt x="27622" y="173355"/>
                    <a:pt x="24765" y="173355"/>
                  </a:cubicBezTo>
                  <a:lnTo>
                    <a:pt x="4763" y="173355"/>
                  </a:lnTo>
                  <a:cubicBezTo>
                    <a:pt x="1905" y="173355"/>
                    <a:pt x="0" y="171450"/>
                    <a:pt x="0" y="168592"/>
                  </a:cubicBezTo>
                  <a:lnTo>
                    <a:pt x="0" y="36195"/>
                  </a:lnTo>
                  <a:cubicBezTo>
                    <a:pt x="0" y="952"/>
                    <a:pt x="31432" y="0"/>
                    <a:pt x="49530" y="0"/>
                  </a:cubicBezTo>
                  <a:cubicBezTo>
                    <a:pt x="55245" y="0"/>
                    <a:pt x="77153" y="952"/>
                    <a:pt x="82868" y="38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A21394D-E2DD-CCF4-A6C5-DDD06B039894}"/>
                </a:ext>
              </a:extLst>
            </p:cNvPr>
            <p:cNvSpPr/>
            <p:nvPr/>
          </p:nvSpPr>
          <p:spPr>
            <a:xfrm>
              <a:off x="11595228" y="648743"/>
              <a:ext cx="42866" cy="52072"/>
            </a:xfrm>
            <a:custGeom>
              <a:avLst/>
              <a:gdLst>
                <a:gd name="connsiteX0" fmla="*/ 137160 w 141922"/>
                <a:gd name="connsiteY0" fmla="*/ 952 h 172402"/>
                <a:gd name="connsiteX1" fmla="*/ 141922 w 141922"/>
                <a:gd name="connsiteY1" fmla="*/ 5715 h 172402"/>
                <a:gd name="connsiteX2" fmla="*/ 141922 w 141922"/>
                <a:gd name="connsiteY2" fmla="*/ 162877 h 172402"/>
                <a:gd name="connsiteX3" fmla="*/ 137160 w 141922"/>
                <a:gd name="connsiteY3" fmla="*/ 167640 h 172402"/>
                <a:gd name="connsiteX4" fmla="*/ 72390 w 141922"/>
                <a:gd name="connsiteY4" fmla="*/ 172402 h 172402"/>
                <a:gd name="connsiteX5" fmla="*/ 0 w 141922"/>
                <a:gd name="connsiteY5" fmla="*/ 99060 h 172402"/>
                <a:gd name="connsiteX6" fmla="*/ 0 w 141922"/>
                <a:gd name="connsiteY6" fmla="*/ 4763 h 172402"/>
                <a:gd name="connsiteX7" fmla="*/ 5715 w 141922"/>
                <a:gd name="connsiteY7" fmla="*/ 0 h 172402"/>
                <a:gd name="connsiteX8" fmla="*/ 25717 w 141922"/>
                <a:gd name="connsiteY8" fmla="*/ 0 h 172402"/>
                <a:gd name="connsiteX9" fmla="*/ 30480 w 141922"/>
                <a:gd name="connsiteY9" fmla="*/ 4763 h 172402"/>
                <a:gd name="connsiteX10" fmla="*/ 30480 w 141922"/>
                <a:gd name="connsiteY10" fmla="*/ 96202 h 172402"/>
                <a:gd name="connsiteX11" fmla="*/ 69532 w 141922"/>
                <a:gd name="connsiteY11" fmla="*/ 145732 h 172402"/>
                <a:gd name="connsiteX12" fmla="*/ 112395 w 141922"/>
                <a:gd name="connsiteY12" fmla="*/ 145732 h 172402"/>
                <a:gd name="connsiteX13" fmla="*/ 112395 w 141922"/>
                <a:gd name="connsiteY13" fmla="*/ 5715 h 172402"/>
                <a:gd name="connsiteX14" fmla="*/ 117157 w 141922"/>
                <a:gd name="connsiteY14" fmla="*/ 952 h 172402"/>
                <a:gd name="connsiteX15" fmla="*/ 137160 w 141922"/>
                <a:gd name="connsiteY15" fmla="*/ 952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1922" h="172402">
                  <a:moveTo>
                    <a:pt x="137160" y="952"/>
                  </a:moveTo>
                  <a:cubicBezTo>
                    <a:pt x="140017" y="952"/>
                    <a:pt x="141922" y="2857"/>
                    <a:pt x="141922" y="5715"/>
                  </a:cubicBezTo>
                  <a:lnTo>
                    <a:pt x="141922" y="162877"/>
                  </a:lnTo>
                  <a:cubicBezTo>
                    <a:pt x="141922" y="166688"/>
                    <a:pt x="140017" y="166688"/>
                    <a:pt x="137160" y="167640"/>
                  </a:cubicBezTo>
                  <a:cubicBezTo>
                    <a:pt x="112395" y="172402"/>
                    <a:pt x="86677" y="172402"/>
                    <a:pt x="72390" y="172402"/>
                  </a:cubicBezTo>
                  <a:cubicBezTo>
                    <a:pt x="17145" y="172402"/>
                    <a:pt x="0" y="164782"/>
                    <a:pt x="0" y="99060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5715" y="0"/>
                  </a:cubicBezTo>
                  <a:lnTo>
                    <a:pt x="25717" y="0"/>
                  </a:lnTo>
                  <a:cubicBezTo>
                    <a:pt x="28575" y="0"/>
                    <a:pt x="30480" y="1905"/>
                    <a:pt x="30480" y="4763"/>
                  </a:cubicBezTo>
                  <a:lnTo>
                    <a:pt x="30480" y="96202"/>
                  </a:lnTo>
                  <a:cubicBezTo>
                    <a:pt x="30480" y="143827"/>
                    <a:pt x="40005" y="145732"/>
                    <a:pt x="69532" y="145732"/>
                  </a:cubicBezTo>
                  <a:lnTo>
                    <a:pt x="112395" y="145732"/>
                  </a:lnTo>
                  <a:lnTo>
                    <a:pt x="112395" y="5715"/>
                  </a:lnTo>
                  <a:cubicBezTo>
                    <a:pt x="112395" y="2857"/>
                    <a:pt x="114300" y="952"/>
                    <a:pt x="117157" y="952"/>
                  </a:cubicBezTo>
                  <a:lnTo>
                    <a:pt x="137160" y="952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0891BDD-55F9-08D3-A65B-96BC5D5A9326}"/>
                </a:ext>
              </a:extLst>
            </p:cNvPr>
            <p:cNvSpPr/>
            <p:nvPr/>
          </p:nvSpPr>
          <p:spPr>
            <a:xfrm>
              <a:off x="11648451" y="648168"/>
              <a:ext cx="37687" cy="52647"/>
            </a:xfrm>
            <a:custGeom>
              <a:avLst/>
              <a:gdLst>
                <a:gd name="connsiteX0" fmla="*/ 114300 w 124777"/>
                <a:gd name="connsiteY0" fmla="*/ 3810 h 174307"/>
                <a:gd name="connsiteX1" fmla="*/ 119063 w 124777"/>
                <a:gd name="connsiteY1" fmla="*/ 8573 h 174307"/>
                <a:gd name="connsiteX2" fmla="*/ 119063 w 124777"/>
                <a:gd name="connsiteY2" fmla="*/ 21908 h 174307"/>
                <a:gd name="connsiteX3" fmla="*/ 114300 w 124777"/>
                <a:gd name="connsiteY3" fmla="*/ 26670 h 174307"/>
                <a:gd name="connsiteX4" fmla="*/ 56197 w 124777"/>
                <a:gd name="connsiteY4" fmla="*/ 26670 h 174307"/>
                <a:gd name="connsiteX5" fmla="*/ 33338 w 124777"/>
                <a:gd name="connsiteY5" fmla="*/ 42863 h 174307"/>
                <a:gd name="connsiteX6" fmla="*/ 33338 w 124777"/>
                <a:gd name="connsiteY6" fmla="*/ 46673 h 174307"/>
                <a:gd name="connsiteX7" fmla="*/ 52388 w 124777"/>
                <a:gd name="connsiteY7" fmla="*/ 68580 h 174307"/>
                <a:gd name="connsiteX8" fmla="*/ 93345 w 124777"/>
                <a:gd name="connsiteY8" fmla="*/ 84773 h 174307"/>
                <a:gd name="connsiteX9" fmla="*/ 124777 w 124777"/>
                <a:gd name="connsiteY9" fmla="*/ 128588 h 174307"/>
                <a:gd name="connsiteX10" fmla="*/ 124777 w 124777"/>
                <a:gd name="connsiteY10" fmla="*/ 132398 h 174307"/>
                <a:gd name="connsiteX11" fmla="*/ 61913 w 124777"/>
                <a:gd name="connsiteY11" fmla="*/ 174308 h 174307"/>
                <a:gd name="connsiteX12" fmla="*/ 4763 w 124777"/>
                <a:gd name="connsiteY12" fmla="*/ 171450 h 174307"/>
                <a:gd name="connsiteX13" fmla="*/ 0 w 124777"/>
                <a:gd name="connsiteY13" fmla="*/ 166688 h 174307"/>
                <a:gd name="connsiteX14" fmla="*/ 0 w 124777"/>
                <a:gd name="connsiteY14" fmla="*/ 153353 h 174307"/>
                <a:gd name="connsiteX15" fmla="*/ 4763 w 124777"/>
                <a:gd name="connsiteY15" fmla="*/ 148590 h 174307"/>
                <a:gd name="connsiteX16" fmla="*/ 61913 w 124777"/>
                <a:gd name="connsiteY16" fmla="*/ 148590 h 174307"/>
                <a:gd name="connsiteX17" fmla="*/ 94297 w 124777"/>
                <a:gd name="connsiteY17" fmla="*/ 132398 h 174307"/>
                <a:gd name="connsiteX18" fmla="*/ 94297 w 124777"/>
                <a:gd name="connsiteY18" fmla="*/ 128588 h 174307"/>
                <a:gd name="connsiteX19" fmla="*/ 76200 w 124777"/>
                <a:gd name="connsiteY19" fmla="*/ 107633 h 174307"/>
                <a:gd name="connsiteX20" fmla="*/ 32385 w 124777"/>
                <a:gd name="connsiteY20" fmla="*/ 90488 h 174307"/>
                <a:gd name="connsiteX21" fmla="*/ 2857 w 124777"/>
                <a:gd name="connsiteY21" fmla="*/ 45720 h 174307"/>
                <a:gd name="connsiteX22" fmla="*/ 2857 w 124777"/>
                <a:gd name="connsiteY22" fmla="*/ 39053 h 174307"/>
                <a:gd name="connsiteX23" fmla="*/ 65722 w 124777"/>
                <a:gd name="connsiteY23" fmla="*/ 0 h 174307"/>
                <a:gd name="connsiteX24" fmla="*/ 114300 w 124777"/>
                <a:gd name="connsiteY24" fmla="*/ 3810 h 17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4777" h="174307">
                  <a:moveTo>
                    <a:pt x="114300" y="3810"/>
                  </a:moveTo>
                  <a:cubicBezTo>
                    <a:pt x="117157" y="3810"/>
                    <a:pt x="119063" y="5715"/>
                    <a:pt x="119063" y="8573"/>
                  </a:cubicBezTo>
                  <a:lnTo>
                    <a:pt x="119063" y="21908"/>
                  </a:lnTo>
                  <a:cubicBezTo>
                    <a:pt x="119063" y="24765"/>
                    <a:pt x="117157" y="26670"/>
                    <a:pt x="114300" y="26670"/>
                  </a:cubicBezTo>
                  <a:lnTo>
                    <a:pt x="56197" y="26670"/>
                  </a:lnTo>
                  <a:cubicBezTo>
                    <a:pt x="41910" y="26670"/>
                    <a:pt x="33338" y="31433"/>
                    <a:pt x="33338" y="42863"/>
                  </a:cubicBezTo>
                  <a:lnTo>
                    <a:pt x="33338" y="46673"/>
                  </a:lnTo>
                  <a:cubicBezTo>
                    <a:pt x="33338" y="55245"/>
                    <a:pt x="37147" y="62865"/>
                    <a:pt x="52388" y="68580"/>
                  </a:cubicBezTo>
                  <a:lnTo>
                    <a:pt x="93345" y="84773"/>
                  </a:lnTo>
                  <a:cubicBezTo>
                    <a:pt x="121920" y="95250"/>
                    <a:pt x="124777" y="111443"/>
                    <a:pt x="124777" y="128588"/>
                  </a:cubicBezTo>
                  <a:lnTo>
                    <a:pt x="124777" y="132398"/>
                  </a:lnTo>
                  <a:cubicBezTo>
                    <a:pt x="124777" y="167640"/>
                    <a:pt x="103822" y="174308"/>
                    <a:pt x="61913" y="174308"/>
                  </a:cubicBezTo>
                  <a:cubicBezTo>
                    <a:pt x="35242" y="174308"/>
                    <a:pt x="10477" y="172403"/>
                    <a:pt x="4763" y="171450"/>
                  </a:cubicBezTo>
                  <a:cubicBezTo>
                    <a:pt x="952" y="171450"/>
                    <a:pt x="0" y="169545"/>
                    <a:pt x="0" y="166688"/>
                  </a:cubicBezTo>
                  <a:lnTo>
                    <a:pt x="0" y="153353"/>
                  </a:lnTo>
                  <a:cubicBezTo>
                    <a:pt x="0" y="150495"/>
                    <a:pt x="1905" y="148590"/>
                    <a:pt x="4763" y="148590"/>
                  </a:cubicBezTo>
                  <a:lnTo>
                    <a:pt x="61913" y="148590"/>
                  </a:lnTo>
                  <a:cubicBezTo>
                    <a:pt x="86677" y="148590"/>
                    <a:pt x="94297" y="145733"/>
                    <a:pt x="94297" y="132398"/>
                  </a:cubicBezTo>
                  <a:lnTo>
                    <a:pt x="94297" y="128588"/>
                  </a:lnTo>
                  <a:cubicBezTo>
                    <a:pt x="94297" y="120015"/>
                    <a:pt x="90488" y="113348"/>
                    <a:pt x="76200" y="107633"/>
                  </a:cubicBezTo>
                  <a:lnTo>
                    <a:pt x="32385" y="90488"/>
                  </a:lnTo>
                  <a:cubicBezTo>
                    <a:pt x="8572" y="80963"/>
                    <a:pt x="2857" y="62865"/>
                    <a:pt x="2857" y="45720"/>
                  </a:cubicBezTo>
                  <a:lnTo>
                    <a:pt x="2857" y="39053"/>
                  </a:lnTo>
                  <a:cubicBezTo>
                    <a:pt x="2857" y="4763"/>
                    <a:pt x="32385" y="0"/>
                    <a:pt x="65722" y="0"/>
                  </a:cubicBezTo>
                  <a:cubicBezTo>
                    <a:pt x="80010" y="953"/>
                    <a:pt x="96202" y="1905"/>
                    <a:pt x="114300" y="38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1F8A4B0-99DB-8015-4BA4-94E078296C65}"/>
                </a:ext>
              </a:extLst>
            </p:cNvPr>
            <p:cNvSpPr/>
            <p:nvPr/>
          </p:nvSpPr>
          <p:spPr>
            <a:xfrm>
              <a:off x="11692468" y="634571"/>
              <a:ext cx="27906" cy="66531"/>
            </a:xfrm>
            <a:custGeom>
              <a:avLst/>
              <a:gdLst>
                <a:gd name="connsiteX0" fmla="*/ 46672 w 92392"/>
                <a:gd name="connsiteY0" fmla="*/ 248 h 220275"/>
                <a:gd name="connsiteX1" fmla="*/ 52388 w 92392"/>
                <a:gd name="connsiteY1" fmla="*/ 4058 h 220275"/>
                <a:gd name="connsiteX2" fmla="*/ 52388 w 92392"/>
                <a:gd name="connsiteY2" fmla="*/ 47873 h 220275"/>
                <a:gd name="connsiteX3" fmla="*/ 84772 w 92392"/>
                <a:gd name="connsiteY3" fmla="*/ 47873 h 220275"/>
                <a:gd name="connsiteX4" fmla="*/ 89535 w 92392"/>
                <a:gd name="connsiteY4" fmla="*/ 52635 h 220275"/>
                <a:gd name="connsiteX5" fmla="*/ 89535 w 92392"/>
                <a:gd name="connsiteY5" fmla="*/ 66923 h 220275"/>
                <a:gd name="connsiteX6" fmla="*/ 84772 w 92392"/>
                <a:gd name="connsiteY6" fmla="*/ 71685 h 220275"/>
                <a:gd name="connsiteX7" fmla="*/ 52388 w 92392"/>
                <a:gd name="connsiteY7" fmla="*/ 71685 h 220275"/>
                <a:gd name="connsiteX8" fmla="*/ 52388 w 92392"/>
                <a:gd name="connsiteY8" fmla="*/ 176460 h 220275"/>
                <a:gd name="connsiteX9" fmla="*/ 72390 w 92392"/>
                <a:gd name="connsiteY9" fmla="*/ 193605 h 220275"/>
                <a:gd name="connsiteX10" fmla="*/ 87630 w 92392"/>
                <a:gd name="connsiteY10" fmla="*/ 193605 h 220275"/>
                <a:gd name="connsiteX11" fmla="*/ 92393 w 92392"/>
                <a:gd name="connsiteY11" fmla="*/ 198368 h 220275"/>
                <a:gd name="connsiteX12" fmla="*/ 92393 w 92392"/>
                <a:gd name="connsiteY12" fmla="*/ 213608 h 220275"/>
                <a:gd name="connsiteX13" fmla="*/ 87630 w 92392"/>
                <a:gd name="connsiteY13" fmla="*/ 218370 h 220275"/>
                <a:gd name="connsiteX14" fmla="*/ 70485 w 92392"/>
                <a:gd name="connsiteY14" fmla="*/ 220275 h 220275"/>
                <a:gd name="connsiteX15" fmla="*/ 22860 w 92392"/>
                <a:gd name="connsiteY15" fmla="*/ 185033 h 220275"/>
                <a:gd name="connsiteX16" fmla="*/ 22860 w 92392"/>
                <a:gd name="connsiteY16" fmla="*/ 71685 h 220275"/>
                <a:gd name="connsiteX17" fmla="*/ 4763 w 92392"/>
                <a:gd name="connsiteY17" fmla="*/ 71685 h 220275"/>
                <a:gd name="connsiteX18" fmla="*/ 0 w 92392"/>
                <a:gd name="connsiteY18" fmla="*/ 66923 h 220275"/>
                <a:gd name="connsiteX19" fmla="*/ 0 w 92392"/>
                <a:gd name="connsiteY19" fmla="*/ 52635 h 220275"/>
                <a:gd name="connsiteX20" fmla="*/ 4763 w 92392"/>
                <a:gd name="connsiteY20" fmla="*/ 47873 h 220275"/>
                <a:gd name="connsiteX21" fmla="*/ 21907 w 92392"/>
                <a:gd name="connsiteY21" fmla="*/ 47873 h 220275"/>
                <a:gd name="connsiteX22" fmla="*/ 21907 w 92392"/>
                <a:gd name="connsiteY22" fmla="*/ 10725 h 220275"/>
                <a:gd name="connsiteX23" fmla="*/ 25718 w 92392"/>
                <a:gd name="connsiteY23" fmla="*/ 5963 h 220275"/>
                <a:gd name="connsiteX24" fmla="*/ 46672 w 92392"/>
                <a:gd name="connsiteY24" fmla="*/ 248 h 2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392" h="220275">
                  <a:moveTo>
                    <a:pt x="46672" y="248"/>
                  </a:moveTo>
                  <a:cubicBezTo>
                    <a:pt x="50482" y="-705"/>
                    <a:pt x="52388" y="1200"/>
                    <a:pt x="52388" y="4058"/>
                  </a:cubicBezTo>
                  <a:lnTo>
                    <a:pt x="52388" y="47873"/>
                  </a:lnTo>
                  <a:lnTo>
                    <a:pt x="84772" y="47873"/>
                  </a:lnTo>
                  <a:cubicBezTo>
                    <a:pt x="88582" y="47873"/>
                    <a:pt x="89535" y="49778"/>
                    <a:pt x="89535" y="52635"/>
                  </a:cubicBezTo>
                  <a:lnTo>
                    <a:pt x="89535" y="66923"/>
                  </a:lnTo>
                  <a:cubicBezTo>
                    <a:pt x="89535" y="69780"/>
                    <a:pt x="87630" y="71685"/>
                    <a:pt x="84772" y="71685"/>
                  </a:cubicBezTo>
                  <a:lnTo>
                    <a:pt x="52388" y="71685"/>
                  </a:lnTo>
                  <a:lnTo>
                    <a:pt x="52388" y="176460"/>
                  </a:lnTo>
                  <a:cubicBezTo>
                    <a:pt x="52388" y="189795"/>
                    <a:pt x="56197" y="193605"/>
                    <a:pt x="72390" y="193605"/>
                  </a:cubicBezTo>
                  <a:lnTo>
                    <a:pt x="87630" y="193605"/>
                  </a:lnTo>
                  <a:cubicBezTo>
                    <a:pt x="91440" y="193605"/>
                    <a:pt x="92393" y="194558"/>
                    <a:pt x="92393" y="198368"/>
                  </a:cubicBezTo>
                  <a:lnTo>
                    <a:pt x="92393" y="213608"/>
                  </a:lnTo>
                  <a:cubicBezTo>
                    <a:pt x="92393" y="216465"/>
                    <a:pt x="90488" y="218370"/>
                    <a:pt x="87630" y="218370"/>
                  </a:cubicBezTo>
                  <a:cubicBezTo>
                    <a:pt x="80963" y="220275"/>
                    <a:pt x="73343" y="220275"/>
                    <a:pt x="70485" y="220275"/>
                  </a:cubicBezTo>
                  <a:cubicBezTo>
                    <a:pt x="48578" y="220275"/>
                    <a:pt x="22860" y="220275"/>
                    <a:pt x="22860" y="185033"/>
                  </a:cubicBezTo>
                  <a:lnTo>
                    <a:pt x="22860" y="71685"/>
                  </a:lnTo>
                  <a:lnTo>
                    <a:pt x="4763" y="71685"/>
                  </a:lnTo>
                  <a:cubicBezTo>
                    <a:pt x="1905" y="71685"/>
                    <a:pt x="0" y="69780"/>
                    <a:pt x="0" y="66923"/>
                  </a:cubicBezTo>
                  <a:lnTo>
                    <a:pt x="0" y="52635"/>
                  </a:lnTo>
                  <a:cubicBezTo>
                    <a:pt x="0" y="49778"/>
                    <a:pt x="1905" y="47873"/>
                    <a:pt x="4763" y="47873"/>
                  </a:cubicBezTo>
                  <a:lnTo>
                    <a:pt x="21907" y="47873"/>
                  </a:lnTo>
                  <a:lnTo>
                    <a:pt x="21907" y="10725"/>
                  </a:lnTo>
                  <a:cubicBezTo>
                    <a:pt x="21907" y="7868"/>
                    <a:pt x="22860" y="5963"/>
                    <a:pt x="25718" y="5963"/>
                  </a:cubicBezTo>
                  <a:lnTo>
                    <a:pt x="46672" y="2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81612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uverture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36D33D1-A726-78AD-894B-47109E7746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7543" b="48236"/>
          <a:stretch>
            <a:fillRect/>
          </a:stretch>
        </p:blipFill>
        <p:spPr>
          <a:xfrm>
            <a:off x="-1" y="1747081"/>
            <a:ext cx="5976472" cy="5110919"/>
          </a:xfrm>
          <a:custGeom>
            <a:avLst/>
            <a:gdLst>
              <a:gd name="connsiteX0" fmla="*/ 0 w 5976472"/>
              <a:gd name="connsiteY0" fmla="*/ 0 h 5110919"/>
              <a:gd name="connsiteX1" fmla="*/ 5976472 w 5976472"/>
              <a:gd name="connsiteY1" fmla="*/ 0 h 5110919"/>
              <a:gd name="connsiteX2" fmla="*/ 5976472 w 5976472"/>
              <a:gd name="connsiteY2" fmla="*/ 5110919 h 5110919"/>
              <a:gd name="connsiteX3" fmla="*/ 0 w 5976472"/>
              <a:gd name="connsiteY3" fmla="*/ 5110919 h 5110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76472" h="5110919">
                <a:moveTo>
                  <a:pt x="0" y="0"/>
                </a:moveTo>
                <a:lnTo>
                  <a:pt x="5976472" y="0"/>
                </a:lnTo>
                <a:lnTo>
                  <a:pt x="5976472" y="5110919"/>
                </a:lnTo>
                <a:lnTo>
                  <a:pt x="0" y="5110919"/>
                </a:ln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C2B3475-6FA1-E38C-363D-23108F8B1BFB}"/>
              </a:ext>
            </a:extLst>
          </p:cNvPr>
          <p:cNvSpPr/>
          <p:nvPr userDrawn="1"/>
        </p:nvSpPr>
        <p:spPr>
          <a:xfrm>
            <a:off x="10083800" y="219075"/>
            <a:ext cx="2108200" cy="69161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Title 146">
            <a:extLst>
              <a:ext uri="{FF2B5EF4-FFF2-40B4-BE49-F238E27FC236}">
                <a16:creationId xmlns:a16="http://schemas.microsoft.com/office/drawing/2014/main" id="{A71C9AF5-7C53-980E-3913-667C7DB10F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2662254"/>
            <a:ext cx="3815273" cy="1661993"/>
          </a:xfrm>
        </p:spPr>
        <p:txBody>
          <a:bodyPr wrap="square" lIns="0" tIns="0" rIns="0" bIns="0" anchor="ctr">
            <a:spAutoFit/>
          </a:bodyPr>
          <a:lstStyle>
            <a:lvl1pPr>
              <a:lnSpc>
                <a:spcPct val="90000"/>
              </a:lnSpc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fr-FR" sz="4000" b="1" dirty="0">
                <a:solidFill>
                  <a:schemeClr val="bg1"/>
                </a:solidFill>
              </a:rPr>
              <a:t>Titre du ppt sur deux ou trois lignes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686C7C7-E3F1-C112-8757-C612FE80149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9500" y="4628182"/>
            <a:ext cx="3815273" cy="602986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None/>
              <a:defRPr spc="300" baseline="0">
                <a:solidFill>
                  <a:schemeClr val="bg1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SOUS-TITRE DU PPT SUR UNE OU DEUX LIGNES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30B1530-D5FA-027C-5074-206E6194C12C}"/>
              </a:ext>
            </a:extLst>
          </p:cNvPr>
          <p:cNvSpPr txBox="1"/>
          <p:nvPr userDrawn="1"/>
        </p:nvSpPr>
        <p:spPr>
          <a:xfrm>
            <a:off x="1079500" y="5769997"/>
            <a:ext cx="1673012" cy="17191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1100" noProof="0" dirty="0">
                <a:solidFill>
                  <a:schemeClr val="bg1"/>
                </a:solidFill>
              </a:rPr>
              <a:t>www.thalesgroup.com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77473D-BC41-D9CD-240A-069A4484DC31}"/>
              </a:ext>
            </a:extLst>
          </p:cNvPr>
          <p:cNvGrpSpPr/>
          <p:nvPr userDrawn="1"/>
        </p:nvGrpSpPr>
        <p:grpSpPr>
          <a:xfrm>
            <a:off x="10330251" y="410247"/>
            <a:ext cx="1391849" cy="309268"/>
            <a:chOff x="10330251" y="410247"/>
            <a:chExt cx="1391849" cy="309268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5BAD878A-5A4F-CEA1-348A-FC45397E5939}"/>
                </a:ext>
              </a:extLst>
            </p:cNvPr>
            <p:cNvSpPr/>
            <p:nvPr/>
          </p:nvSpPr>
          <p:spPr>
            <a:xfrm>
              <a:off x="11543732" y="410247"/>
              <a:ext cx="178368" cy="165135"/>
            </a:xfrm>
            <a:custGeom>
              <a:avLst/>
              <a:gdLst>
                <a:gd name="connsiteX0" fmla="*/ 590550 w 590550"/>
                <a:gd name="connsiteY0" fmla="*/ 401003 h 546735"/>
                <a:gd name="connsiteX1" fmla="*/ 509588 w 590550"/>
                <a:gd name="connsiteY1" fmla="*/ 515303 h 546735"/>
                <a:gd name="connsiteX2" fmla="*/ 264795 w 590550"/>
                <a:gd name="connsiteY2" fmla="*/ 546735 h 546735"/>
                <a:gd name="connsiteX3" fmla="*/ 0 w 590550"/>
                <a:gd name="connsiteY3" fmla="*/ 521970 h 546735"/>
                <a:gd name="connsiteX4" fmla="*/ 0 w 590550"/>
                <a:gd name="connsiteY4" fmla="*/ 436245 h 546735"/>
                <a:gd name="connsiteX5" fmla="*/ 469583 w 590550"/>
                <a:gd name="connsiteY5" fmla="*/ 436245 h 546735"/>
                <a:gd name="connsiteX6" fmla="*/ 469583 w 590550"/>
                <a:gd name="connsiteY6" fmla="*/ 319088 h 546735"/>
                <a:gd name="connsiteX7" fmla="*/ 137160 w 590550"/>
                <a:gd name="connsiteY7" fmla="*/ 319088 h 546735"/>
                <a:gd name="connsiteX8" fmla="*/ 0 w 590550"/>
                <a:gd name="connsiteY8" fmla="*/ 194310 h 546735"/>
                <a:gd name="connsiteX9" fmla="*/ 0 w 590550"/>
                <a:gd name="connsiteY9" fmla="*/ 142875 h 546735"/>
                <a:gd name="connsiteX10" fmla="*/ 84773 w 590550"/>
                <a:gd name="connsiteY10" fmla="*/ 26670 h 546735"/>
                <a:gd name="connsiteX11" fmla="*/ 318135 w 590550"/>
                <a:gd name="connsiteY11" fmla="*/ 0 h 546735"/>
                <a:gd name="connsiteX12" fmla="*/ 582930 w 590550"/>
                <a:gd name="connsiteY12" fmla="*/ 25718 h 546735"/>
                <a:gd name="connsiteX13" fmla="*/ 582930 w 590550"/>
                <a:gd name="connsiteY13" fmla="*/ 111443 h 546735"/>
                <a:gd name="connsiteX14" fmla="*/ 120968 w 590550"/>
                <a:gd name="connsiteY14" fmla="*/ 111443 h 546735"/>
                <a:gd name="connsiteX15" fmla="*/ 120968 w 590550"/>
                <a:gd name="connsiteY15" fmla="*/ 209550 h 546735"/>
                <a:gd name="connsiteX16" fmla="*/ 453390 w 590550"/>
                <a:gd name="connsiteY16" fmla="*/ 209550 h 546735"/>
                <a:gd name="connsiteX17" fmla="*/ 590550 w 590550"/>
                <a:gd name="connsiteY17" fmla="*/ 334328 h 546735"/>
                <a:gd name="connsiteX18" fmla="*/ 590550 w 590550"/>
                <a:gd name="connsiteY18" fmla="*/ 401003 h 546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90550" h="546735">
                  <a:moveTo>
                    <a:pt x="590550" y="401003"/>
                  </a:moveTo>
                  <a:cubicBezTo>
                    <a:pt x="590550" y="475298"/>
                    <a:pt x="568643" y="497205"/>
                    <a:pt x="509588" y="515303"/>
                  </a:cubicBezTo>
                  <a:cubicBezTo>
                    <a:pt x="445770" y="534353"/>
                    <a:pt x="332423" y="546735"/>
                    <a:pt x="264795" y="546735"/>
                  </a:cubicBezTo>
                  <a:cubicBezTo>
                    <a:pt x="184785" y="546735"/>
                    <a:pt x="84773" y="541973"/>
                    <a:pt x="0" y="521970"/>
                  </a:cubicBezTo>
                  <a:lnTo>
                    <a:pt x="0" y="436245"/>
                  </a:lnTo>
                  <a:lnTo>
                    <a:pt x="469583" y="436245"/>
                  </a:lnTo>
                  <a:lnTo>
                    <a:pt x="469583" y="319088"/>
                  </a:lnTo>
                  <a:lnTo>
                    <a:pt x="137160" y="319088"/>
                  </a:lnTo>
                  <a:cubicBezTo>
                    <a:pt x="37148" y="319088"/>
                    <a:pt x="0" y="291465"/>
                    <a:pt x="0" y="194310"/>
                  </a:cubicBezTo>
                  <a:lnTo>
                    <a:pt x="0" y="142875"/>
                  </a:lnTo>
                  <a:cubicBezTo>
                    <a:pt x="0" y="65723"/>
                    <a:pt x="22860" y="42863"/>
                    <a:pt x="84773" y="26670"/>
                  </a:cubicBezTo>
                  <a:cubicBezTo>
                    <a:pt x="147638" y="10478"/>
                    <a:pt x="250508" y="0"/>
                    <a:pt x="318135" y="0"/>
                  </a:cubicBezTo>
                  <a:cubicBezTo>
                    <a:pt x="400050" y="0"/>
                    <a:pt x="498158" y="6668"/>
                    <a:pt x="582930" y="25718"/>
                  </a:cubicBezTo>
                  <a:lnTo>
                    <a:pt x="582930" y="111443"/>
                  </a:lnTo>
                  <a:lnTo>
                    <a:pt x="120968" y="111443"/>
                  </a:lnTo>
                  <a:lnTo>
                    <a:pt x="120968" y="209550"/>
                  </a:lnTo>
                  <a:lnTo>
                    <a:pt x="453390" y="209550"/>
                  </a:lnTo>
                  <a:cubicBezTo>
                    <a:pt x="553403" y="209550"/>
                    <a:pt x="590550" y="236220"/>
                    <a:pt x="590550" y="334328"/>
                  </a:cubicBezTo>
                  <a:lnTo>
                    <a:pt x="590550" y="40100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8F947DA-1823-9DA4-E250-DB3701515174}"/>
                </a:ext>
              </a:extLst>
            </p:cNvPr>
            <p:cNvSpPr/>
            <p:nvPr/>
          </p:nvSpPr>
          <p:spPr>
            <a:xfrm>
              <a:off x="11304085" y="410247"/>
              <a:ext cx="176067" cy="164847"/>
            </a:xfrm>
            <a:custGeom>
              <a:avLst/>
              <a:gdLst>
                <a:gd name="connsiteX0" fmla="*/ 582930 w 582930"/>
                <a:gd name="connsiteY0" fmla="*/ 521018 h 545782"/>
                <a:gd name="connsiteX1" fmla="*/ 292418 w 582930"/>
                <a:gd name="connsiteY1" fmla="*/ 545783 h 545782"/>
                <a:gd name="connsiteX2" fmla="*/ 0 w 582930"/>
                <a:gd name="connsiteY2" fmla="*/ 521018 h 545782"/>
                <a:gd name="connsiteX3" fmla="*/ 0 w 582930"/>
                <a:gd name="connsiteY3" fmla="*/ 25718 h 545782"/>
                <a:gd name="connsiteX4" fmla="*/ 290513 w 582930"/>
                <a:gd name="connsiteY4" fmla="*/ 0 h 545782"/>
                <a:gd name="connsiteX5" fmla="*/ 579120 w 582930"/>
                <a:gd name="connsiteY5" fmla="*/ 25718 h 545782"/>
                <a:gd name="connsiteX6" fmla="*/ 579120 w 582930"/>
                <a:gd name="connsiteY6" fmla="*/ 114300 h 545782"/>
                <a:gd name="connsiteX7" fmla="*/ 139065 w 582930"/>
                <a:gd name="connsiteY7" fmla="*/ 114300 h 545782"/>
                <a:gd name="connsiteX8" fmla="*/ 139065 w 582930"/>
                <a:gd name="connsiteY8" fmla="*/ 213360 h 545782"/>
                <a:gd name="connsiteX9" fmla="*/ 425768 w 582930"/>
                <a:gd name="connsiteY9" fmla="*/ 213360 h 545782"/>
                <a:gd name="connsiteX10" fmla="*/ 425768 w 582930"/>
                <a:gd name="connsiteY10" fmla="*/ 316230 h 545782"/>
                <a:gd name="connsiteX11" fmla="*/ 139065 w 582930"/>
                <a:gd name="connsiteY11" fmla="*/ 316230 h 545782"/>
                <a:gd name="connsiteX12" fmla="*/ 139065 w 582930"/>
                <a:gd name="connsiteY12" fmla="*/ 433388 h 545782"/>
                <a:gd name="connsiteX13" fmla="*/ 581025 w 582930"/>
                <a:gd name="connsiteY13" fmla="*/ 433388 h 545782"/>
                <a:gd name="connsiteX14" fmla="*/ 581025 w 582930"/>
                <a:gd name="connsiteY14" fmla="*/ 521018 h 545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82930" h="545782">
                  <a:moveTo>
                    <a:pt x="582930" y="521018"/>
                  </a:moveTo>
                  <a:cubicBezTo>
                    <a:pt x="485775" y="540068"/>
                    <a:pt x="387668" y="545783"/>
                    <a:pt x="292418" y="545783"/>
                  </a:cubicBezTo>
                  <a:cubicBezTo>
                    <a:pt x="197168" y="545783"/>
                    <a:pt x="98107" y="540068"/>
                    <a:pt x="0" y="521018"/>
                  </a:cubicBezTo>
                  <a:lnTo>
                    <a:pt x="0" y="25718"/>
                  </a:lnTo>
                  <a:cubicBezTo>
                    <a:pt x="97155" y="6668"/>
                    <a:pt x="196215" y="0"/>
                    <a:pt x="290513" y="0"/>
                  </a:cubicBezTo>
                  <a:cubicBezTo>
                    <a:pt x="385763" y="0"/>
                    <a:pt x="481965" y="5715"/>
                    <a:pt x="579120" y="25718"/>
                  </a:cubicBezTo>
                  <a:lnTo>
                    <a:pt x="579120" y="114300"/>
                  </a:lnTo>
                  <a:lnTo>
                    <a:pt x="139065" y="114300"/>
                  </a:lnTo>
                  <a:lnTo>
                    <a:pt x="139065" y="213360"/>
                  </a:lnTo>
                  <a:lnTo>
                    <a:pt x="425768" y="213360"/>
                  </a:lnTo>
                  <a:lnTo>
                    <a:pt x="425768" y="316230"/>
                  </a:lnTo>
                  <a:lnTo>
                    <a:pt x="139065" y="316230"/>
                  </a:lnTo>
                  <a:lnTo>
                    <a:pt x="139065" y="433388"/>
                  </a:lnTo>
                  <a:lnTo>
                    <a:pt x="581025" y="433388"/>
                  </a:lnTo>
                  <a:lnTo>
                    <a:pt x="581025" y="52101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2EF3E884-6E36-8178-89CF-6C60AE50BB6B}"/>
                </a:ext>
              </a:extLst>
            </p:cNvPr>
            <p:cNvSpPr/>
            <p:nvPr/>
          </p:nvSpPr>
          <p:spPr>
            <a:xfrm>
              <a:off x="11096085" y="413987"/>
              <a:ext cx="157654" cy="161107"/>
            </a:xfrm>
            <a:custGeom>
              <a:avLst/>
              <a:gdLst>
                <a:gd name="connsiteX0" fmla="*/ 521970 w 521969"/>
                <a:gd name="connsiteY0" fmla="*/ 508635 h 533399"/>
                <a:gd name="connsiteX1" fmla="*/ 261938 w 521969"/>
                <a:gd name="connsiteY1" fmla="*/ 533400 h 533399"/>
                <a:gd name="connsiteX2" fmla="*/ 0 w 521969"/>
                <a:gd name="connsiteY2" fmla="*/ 508635 h 533399"/>
                <a:gd name="connsiteX3" fmla="*/ 0 w 521969"/>
                <a:gd name="connsiteY3" fmla="*/ 0 h 533399"/>
                <a:gd name="connsiteX4" fmla="*/ 140017 w 521969"/>
                <a:gd name="connsiteY4" fmla="*/ 0 h 533399"/>
                <a:gd name="connsiteX5" fmla="*/ 140017 w 521969"/>
                <a:gd name="connsiteY5" fmla="*/ 414338 h 533399"/>
                <a:gd name="connsiteX6" fmla="*/ 521970 w 521969"/>
                <a:gd name="connsiteY6" fmla="*/ 414338 h 533399"/>
                <a:gd name="connsiteX7" fmla="*/ 521970 w 521969"/>
                <a:gd name="connsiteY7" fmla="*/ 508635 h 5333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21969" h="533399">
                  <a:moveTo>
                    <a:pt x="521970" y="508635"/>
                  </a:moveTo>
                  <a:cubicBezTo>
                    <a:pt x="434340" y="527685"/>
                    <a:pt x="346710" y="533400"/>
                    <a:pt x="261938" y="533400"/>
                  </a:cubicBezTo>
                  <a:cubicBezTo>
                    <a:pt x="177165" y="533400"/>
                    <a:pt x="87630" y="528638"/>
                    <a:pt x="0" y="508635"/>
                  </a:cubicBezTo>
                  <a:lnTo>
                    <a:pt x="0" y="0"/>
                  </a:lnTo>
                  <a:lnTo>
                    <a:pt x="140017" y="0"/>
                  </a:lnTo>
                  <a:lnTo>
                    <a:pt x="140017" y="414338"/>
                  </a:lnTo>
                  <a:lnTo>
                    <a:pt x="521970" y="414338"/>
                  </a:lnTo>
                  <a:lnTo>
                    <a:pt x="521970" y="508635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9BF17918-6C87-814D-C30A-1627CC423731}"/>
                </a:ext>
              </a:extLst>
            </p:cNvPr>
            <p:cNvSpPr/>
            <p:nvPr/>
          </p:nvSpPr>
          <p:spPr>
            <a:xfrm>
              <a:off x="10820476" y="414274"/>
              <a:ext cx="224974" cy="160244"/>
            </a:xfrm>
            <a:custGeom>
              <a:avLst/>
              <a:gdLst>
                <a:gd name="connsiteX0" fmla="*/ 744855 w 744855"/>
                <a:gd name="connsiteY0" fmla="*/ 511493 h 530542"/>
                <a:gd name="connsiteX1" fmla="*/ 590550 w 744855"/>
                <a:gd name="connsiteY1" fmla="*/ 530543 h 530542"/>
                <a:gd name="connsiteX2" fmla="*/ 374333 w 744855"/>
                <a:gd name="connsiteY2" fmla="*/ 94298 h 530542"/>
                <a:gd name="connsiteX3" fmla="*/ 361950 w 744855"/>
                <a:gd name="connsiteY3" fmla="*/ 94298 h 530542"/>
                <a:gd name="connsiteX4" fmla="*/ 146685 w 744855"/>
                <a:gd name="connsiteY4" fmla="*/ 530543 h 530542"/>
                <a:gd name="connsiteX5" fmla="*/ 0 w 744855"/>
                <a:gd name="connsiteY5" fmla="*/ 511493 h 530542"/>
                <a:gd name="connsiteX6" fmla="*/ 273368 w 744855"/>
                <a:gd name="connsiteY6" fmla="*/ 0 h 530542"/>
                <a:gd name="connsiteX7" fmla="*/ 468630 w 744855"/>
                <a:gd name="connsiteY7" fmla="*/ 0 h 530542"/>
                <a:gd name="connsiteX8" fmla="*/ 744855 w 744855"/>
                <a:gd name="connsiteY8" fmla="*/ 511493 h 530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44855" h="530542">
                  <a:moveTo>
                    <a:pt x="744855" y="511493"/>
                  </a:moveTo>
                  <a:cubicBezTo>
                    <a:pt x="698183" y="524828"/>
                    <a:pt x="636270" y="529590"/>
                    <a:pt x="590550" y="530543"/>
                  </a:cubicBezTo>
                  <a:lnTo>
                    <a:pt x="374333" y="94298"/>
                  </a:lnTo>
                  <a:lnTo>
                    <a:pt x="361950" y="94298"/>
                  </a:lnTo>
                  <a:lnTo>
                    <a:pt x="146685" y="530543"/>
                  </a:lnTo>
                  <a:cubicBezTo>
                    <a:pt x="100965" y="529590"/>
                    <a:pt x="46673" y="524828"/>
                    <a:pt x="0" y="511493"/>
                  </a:cubicBezTo>
                  <a:lnTo>
                    <a:pt x="273368" y="0"/>
                  </a:lnTo>
                  <a:lnTo>
                    <a:pt x="468630" y="0"/>
                  </a:lnTo>
                  <a:lnTo>
                    <a:pt x="744855" y="51149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9F4223B-C93E-B0FA-A54E-4419A130C3DE}"/>
                </a:ext>
              </a:extLst>
            </p:cNvPr>
            <p:cNvSpPr/>
            <p:nvPr/>
          </p:nvSpPr>
          <p:spPr>
            <a:xfrm>
              <a:off x="10904483" y="502020"/>
              <a:ext cx="54949" cy="54661"/>
            </a:xfrm>
            <a:custGeom>
              <a:avLst/>
              <a:gdLst>
                <a:gd name="connsiteX0" fmla="*/ 181927 w 181927"/>
                <a:gd name="connsiteY0" fmla="*/ 90488 h 180975"/>
                <a:gd name="connsiteX1" fmla="*/ 90488 w 181927"/>
                <a:gd name="connsiteY1" fmla="*/ 180975 h 180975"/>
                <a:gd name="connsiteX2" fmla="*/ 0 w 181927"/>
                <a:gd name="connsiteY2" fmla="*/ 90488 h 180975"/>
                <a:gd name="connsiteX3" fmla="*/ 90488 w 181927"/>
                <a:gd name="connsiteY3" fmla="*/ 0 h 180975"/>
                <a:gd name="connsiteX4" fmla="*/ 181927 w 181927"/>
                <a:gd name="connsiteY4" fmla="*/ 90488 h 180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927" h="180975">
                  <a:moveTo>
                    <a:pt x="181927" y="90488"/>
                  </a:moveTo>
                  <a:cubicBezTo>
                    <a:pt x="181927" y="140970"/>
                    <a:pt x="140970" y="180975"/>
                    <a:pt x="90488" y="180975"/>
                  </a:cubicBezTo>
                  <a:cubicBezTo>
                    <a:pt x="40005" y="180975"/>
                    <a:pt x="0" y="140017"/>
                    <a:pt x="0" y="90488"/>
                  </a:cubicBezTo>
                  <a:cubicBezTo>
                    <a:pt x="0" y="40005"/>
                    <a:pt x="40957" y="0"/>
                    <a:pt x="90488" y="0"/>
                  </a:cubicBezTo>
                  <a:cubicBezTo>
                    <a:pt x="140970" y="0"/>
                    <a:pt x="181927" y="40005"/>
                    <a:pt x="181927" y="90488"/>
                  </a:cubicBezTo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0D3B3B5-8BAA-6C10-39A3-1D4A6B8B8DF4}"/>
                </a:ext>
              </a:extLst>
            </p:cNvPr>
            <p:cNvSpPr/>
            <p:nvPr/>
          </p:nvSpPr>
          <p:spPr>
            <a:xfrm>
              <a:off x="10579967" y="411398"/>
              <a:ext cx="189588" cy="162833"/>
            </a:xfrm>
            <a:custGeom>
              <a:avLst/>
              <a:gdLst>
                <a:gd name="connsiteX0" fmla="*/ 627697 w 627697"/>
                <a:gd name="connsiteY0" fmla="*/ 521018 h 539114"/>
                <a:gd name="connsiteX1" fmla="*/ 487680 w 627697"/>
                <a:gd name="connsiteY1" fmla="*/ 539115 h 539114"/>
                <a:gd name="connsiteX2" fmla="*/ 487680 w 627697"/>
                <a:gd name="connsiteY2" fmla="*/ 317183 h 539114"/>
                <a:gd name="connsiteX3" fmla="*/ 140017 w 627697"/>
                <a:gd name="connsiteY3" fmla="*/ 317183 h 539114"/>
                <a:gd name="connsiteX4" fmla="*/ 140017 w 627697"/>
                <a:gd name="connsiteY4" fmla="*/ 539115 h 539114"/>
                <a:gd name="connsiteX5" fmla="*/ 0 w 627697"/>
                <a:gd name="connsiteY5" fmla="*/ 521018 h 539114"/>
                <a:gd name="connsiteX6" fmla="*/ 0 w 627697"/>
                <a:gd name="connsiteY6" fmla="*/ 18098 h 539114"/>
                <a:gd name="connsiteX7" fmla="*/ 140017 w 627697"/>
                <a:gd name="connsiteY7" fmla="*/ 0 h 539114"/>
                <a:gd name="connsiteX8" fmla="*/ 140017 w 627697"/>
                <a:gd name="connsiteY8" fmla="*/ 214313 h 539114"/>
                <a:gd name="connsiteX9" fmla="*/ 487680 w 627697"/>
                <a:gd name="connsiteY9" fmla="*/ 214313 h 539114"/>
                <a:gd name="connsiteX10" fmla="*/ 487680 w 627697"/>
                <a:gd name="connsiteY10" fmla="*/ 0 h 539114"/>
                <a:gd name="connsiteX11" fmla="*/ 627697 w 627697"/>
                <a:gd name="connsiteY11" fmla="*/ 18098 h 539114"/>
                <a:gd name="connsiteX12" fmla="*/ 627697 w 627697"/>
                <a:gd name="connsiteY12" fmla="*/ 521018 h 539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27697" h="539114">
                  <a:moveTo>
                    <a:pt x="627697" y="521018"/>
                  </a:moveTo>
                  <a:cubicBezTo>
                    <a:pt x="582930" y="534353"/>
                    <a:pt x="535305" y="538163"/>
                    <a:pt x="487680" y="539115"/>
                  </a:cubicBezTo>
                  <a:lnTo>
                    <a:pt x="487680" y="317183"/>
                  </a:lnTo>
                  <a:lnTo>
                    <a:pt x="140017" y="317183"/>
                  </a:lnTo>
                  <a:lnTo>
                    <a:pt x="140017" y="539115"/>
                  </a:lnTo>
                  <a:cubicBezTo>
                    <a:pt x="92392" y="538163"/>
                    <a:pt x="44767" y="533400"/>
                    <a:pt x="0" y="521018"/>
                  </a:cubicBezTo>
                  <a:lnTo>
                    <a:pt x="0" y="18098"/>
                  </a:lnTo>
                  <a:cubicBezTo>
                    <a:pt x="44767" y="4762"/>
                    <a:pt x="92392" y="952"/>
                    <a:pt x="140017" y="0"/>
                  </a:cubicBezTo>
                  <a:lnTo>
                    <a:pt x="140017" y="214313"/>
                  </a:lnTo>
                  <a:lnTo>
                    <a:pt x="487680" y="214313"/>
                  </a:lnTo>
                  <a:lnTo>
                    <a:pt x="487680" y="0"/>
                  </a:lnTo>
                  <a:cubicBezTo>
                    <a:pt x="535305" y="952"/>
                    <a:pt x="582930" y="5715"/>
                    <a:pt x="627697" y="18098"/>
                  </a:cubicBezTo>
                  <a:lnTo>
                    <a:pt x="627697" y="52101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3B56930D-1D1F-BAD3-516E-6C8BF33F524E}"/>
                </a:ext>
              </a:extLst>
            </p:cNvPr>
            <p:cNvSpPr/>
            <p:nvPr/>
          </p:nvSpPr>
          <p:spPr>
            <a:xfrm>
              <a:off x="10330251" y="410247"/>
              <a:ext cx="190451" cy="161395"/>
            </a:xfrm>
            <a:custGeom>
              <a:avLst/>
              <a:gdLst>
                <a:gd name="connsiteX0" fmla="*/ 630555 w 630554"/>
                <a:gd name="connsiteY0" fmla="*/ 115253 h 534352"/>
                <a:gd name="connsiteX1" fmla="*/ 384810 w 630554"/>
                <a:gd name="connsiteY1" fmla="*/ 115253 h 534352"/>
                <a:gd name="connsiteX2" fmla="*/ 384810 w 630554"/>
                <a:gd name="connsiteY2" fmla="*/ 534353 h 534352"/>
                <a:gd name="connsiteX3" fmla="*/ 245745 w 630554"/>
                <a:gd name="connsiteY3" fmla="*/ 534353 h 534352"/>
                <a:gd name="connsiteX4" fmla="*/ 245745 w 630554"/>
                <a:gd name="connsiteY4" fmla="*/ 115253 h 534352"/>
                <a:gd name="connsiteX5" fmla="*/ 0 w 630554"/>
                <a:gd name="connsiteY5" fmla="*/ 115253 h 534352"/>
                <a:gd name="connsiteX6" fmla="*/ 0 w 630554"/>
                <a:gd name="connsiteY6" fmla="*/ 25718 h 534352"/>
                <a:gd name="connsiteX7" fmla="*/ 315278 w 630554"/>
                <a:gd name="connsiteY7" fmla="*/ 0 h 534352"/>
                <a:gd name="connsiteX8" fmla="*/ 630555 w 630554"/>
                <a:gd name="connsiteY8" fmla="*/ 25718 h 534352"/>
                <a:gd name="connsiteX9" fmla="*/ 630555 w 630554"/>
                <a:gd name="connsiteY9" fmla="*/ 115253 h 534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30554" h="534352">
                  <a:moveTo>
                    <a:pt x="630555" y="115253"/>
                  </a:moveTo>
                  <a:lnTo>
                    <a:pt x="384810" y="115253"/>
                  </a:lnTo>
                  <a:lnTo>
                    <a:pt x="384810" y="534353"/>
                  </a:lnTo>
                  <a:lnTo>
                    <a:pt x="245745" y="534353"/>
                  </a:lnTo>
                  <a:lnTo>
                    <a:pt x="245745" y="115253"/>
                  </a:lnTo>
                  <a:lnTo>
                    <a:pt x="0" y="115253"/>
                  </a:lnTo>
                  <a:lnTo>
                    <a:pt x="0" y="25718"/>
                  </a:lnTo>
                  <a:cubicBezTo>
                    <a:pt x="105728" y="6668"/>
                    <a:pt x="212408" y="0"/>
                    <a:pt x="315278" y="0"/>
                  </a:cubicBezTo>
                  <a:cubicBezTo>
                    <a:pt x="418148" y="0"/>
                    <a:pt x="524828" y="5715"/>
                    <a:pt x="630555" y="25718"/>
                  </a:cubicBezTo>
                  <a:lnTo>
                    <a:pt x="630555" y="115253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B812FC7-9B86-5A5E-5D00-841CB8BF7A66}"/>
                </a:ext>
              </a:extLst>
            </p:cNvPr>
            <p:cNvSpPr/>
            <p:nvPr/>
          </p:nvSpPr>
          <p:spPr>
            <a:xfrm>
              <a:off x="10331977" y="626878"/>
              <a:ext cx="55236" cy="73937"/>
            </a:xfrm>
            <a:custGeom>
              <a:avLst/>
              <a:gdLst>
                <a:gd name="connsiteX0" fmla="*/ 178118 w 182879"/>
                <a:gd name="connsiteY0" fmla="*/ 67627 h 244792"/>
                <a:gd name="connsiteX1" fmla="*/ 142875 w 182879"/>
                <a:gd name="connsiteY1" fmla="*/ 121920 h 244792"/>
                <a:gd name="connsiteX2" fmla="*/ 142875 w 182879"/>
                <a:gd name="connsiteY2" fmla="*/ 122872 h 244792"/>
                <a:gd name="connsiteX3" fmla="*/ 182880 w 182879"/>
                <a:gd name="connsiteY3" fmla="*/ 179070 h 244792"/>
                <a:gd name="connsiteX4" fmla="*/ 99060 w 182879"/>
                <a:gd name="connsiteY4" fmla="*/ 244792 h 244792"/>
                <a:gd name="connsiteX5" fmla="*/ 4763 w 182879"/>
                <a:gd name="connsiteY5" fmla="*/ 241935 h 244792"/>
                <a:gd name="connsiteX6" fmla="*/ 0 w 182879"/>
                <a:gd name="connsiteY6" fmla="*/ 237172 h 244792"/>
                <a:gd name="connsiteX7" fmla="*/ 0 w 182879"/>
                <a:gd name="connsiteY7" fmla="*/ 8572 h 244792"/>
                <a:gd name="connsiteX8" fmla="*/ 4763 w 182879"/>
                <a:gd name="connsiteY8" fmla="*/ 3810 h 244792"/>
                <a:gd name="connsiteX9" fmla="*/ 91440 w 182879"/>
                <a:gd name="connsiteY9" fmla="*/ 0 h 244792"/>
                <a:gd name="connsiteX10" fmla="*/ 178118 w 182879"/>
                <a:gd name="connsiteY10" fmla="*/ 67627 h 244792"/>
                <a:gd name="connsiteX11" fmla="*/ 49530 w 182879"/>
                <a:gd name="connsiteY11" fmla="*/ 42863 h 244792"/>
                <a:gd name="connsiteX12" fmla="*/ 49530 w 182879"/>
                <a:gd name="connsiteY12" fmla="*/ 104775 h 244792"/>
                <a:gd name="connsiteX13" fmla="*/ 80963 w 182879"/>
                <a:gd name="connsiteY13" fmla="*/ 104775 h 244792"/>
                <a:gd name="connsiteX14" fmla="*/ 128588 w 182879"/>
                <a:gd name="connsiteY14" fmla="*/ 74295 h 244792"/>
                <a:gd name="connsiteX15" fmla="*/ 86678 w 182879"/>
                <a:gd name="connsiteY15" fmla="*/ 42863 h 244792"/>
                <a:gd name="connsiteX16" fmla="*/ 49530 w 182879"/>
                <a:gd name="connsiteY16" fmla="*/ 42863 h 244792"/>
                <a:gd name="connsiteX17" fmla="*/ 49530 w 182879"/>
                <a:gd name="connsiteY17" fmla="*/ 140017 h 244792"/>
                <a:gd name="connsiteX18" fmla="*/ 49530 w 182879"/>
                <a:gd name="connsiteY18" fmla="*/ 201930 h 244792"/>
                <a:gd name="connsiteX19" fmla="*/ 96203 w 182879"/>
                <a:gd name="connsiteY19" fmla="*/ 201930 h 244792"/>
                <a:gd name="connsiteX20" fmla="*/ 134303 w 182879"/>
                <a:gd name="connsiteY20" fmla="*/ 172402 h 244792"/>
                <a:gd name="connsiteX21" fmla="*/ 97155 w 182879"/>
                <a:gd name="connsiteY21" fmla="*/ 140017 h 244792"/>
                <a:gd name="connsiteX22" fmla="*/ 49530 w 182879"/>
                <a:gd name="connsiteY22" fmla="*/ 140017 h 24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82879" h="244792">
                  <a:moveTo>
                    <a:pt x="178118" y="67627"/>
                  </a:moveTo>
                  <a:cubicBezTo>
                    <a:pt x="178118" y="100965"/>
                    <a:pt x="168593" y="117157"/>
                    <a:pt x="142875" y="121920"/>
                  </a:cubicBezTo>
                  <a:lnTo>
                    <a:pt x="142875" y="122872"/>
                  </a:lnTo>
                  <a:cubicBezTo>
                    <a:pt x="174308" y="126682"/>
                    <a:pt x="182880" y="145732"/>
                    <a:pt x="182880" y="179070"/>
                  </a:cubicBezTo>
                  <a:cubicBezTo>
                    <a:pt x="182880" y="229552"/>
                    <a:pt x="157163" y="244792"/>
                    <a:pt x="99060" y="244792"/>
                  </a:cubicBezTo>
                  <a:cubicBezTo>
                    <a:pt x="73343" y="244792"/>
                    <a:pt x="32385" y="243840"/>
                    <a:pt x="4763" y="241935"/>
                  </a:cubicBezTo>
                  <a:cubicBezTo>
                    <a:pt x="952" y="241935"/>
                    <a:pt x="0" y="240982"/>
                    <a:pt x="0" y="237172"/>
                  </a:cubicBezTo>
                  <a:lnTo>
                    <a:pt x="0" y="8572"/>
                  </a:lnTo>
                  <a:cubicBezTo>
                    <a:pt x="0" y="4763"/>
                    <a:pt x="952" y="4763"/>
                    <a:pt x="4763" y="3810"/>
                  </a:cubicBezTo>
                  <a:cubicBezTo>
                    <a:pt x="32385" y="952"/>
                    <a:pt x="65723" y="0"/>
                    <a:pt x="91440" y="0"/>
                  </a:cubicBezTo>
                  <a:cubicBezTo>
                    <a:pt x="152400" y="952"/>
                    <a:pt x="178118" y="17145"/>
                    <a:pt x="178118" y="67627"/>
                  </a:cubicBezTo>
                  <a:close/>
                  <a:moveTo>
                    <a:pt x="49530" y="42863"/>
                  </a:moveTo>
                  <a:lnTo>
                    <a:pt x="49530" y="104775"/>
                  </a:lnTo>
                  <a:lnTo>
                    <a:pt x="80963" y="104775"/>
                  </a:lnTo>
                  <a:cubicBezTo>
                    <a:pt x="116205" y="104775"/>
                    <a:pt x="128588" y="100965"/>
                    <a:pt x="128588" y="74295"/>
                  </a:cubicBezTo>
                  <a:cubicBezTo>
                    <a:pt x="128588" y="49530"/>
                    <a:pt x="116205" y="42863"/>
                    <a:pt x="86678" y="42863"/>
                  </a:cubicBezTo>
                  <a:lnTo>
                    <a:pt x="49530" y="42863"/>
                  </a:lnTo>
                  <a:close/>
                  <a:moveTo>
                    <a:pt x="49530" y="140017"/>
                  </a:moveTo>
                  <a:lnTo>
                    <a:pt x="49530" y="201930"/>
                  </a:lnTo>
                  <a:lnTo>
                    <a:pt x="96203" y="201930"/>
                  </a:lnTo>
                  <a:cubicBezTo>
                    <a:pt x="122873" y="201930"/>
                    <a:pt x="134303" y="195263"/>
                    <a:pt x="134303" y="172402"/>
                  </a:cubicBezTo>
                  <a:cubicBezTo>
                    <a:pt x="134303" y="146685"/>
                    <a:pt x="121920" y="140017"/>
                    <a:pt x="97155" y="140017"/>
                  </a:cubicBezTo>
                  <a:lnTo>
                    <a:pt x="49530" y="140017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CFEC858-5466-DBEF-DE80-5360BD6E7EDF}"/>
                </a:ext>
              </a:extLst>
            </p:cNvPr>
            <p:cNvSpPr/>
            <p:nvPr/>
          </p:nvSpPr>
          <p:spPr>
            <a:xfrm>
              <a:off x="10396419" y="647592"/>
              <a:ext cx="46606" cy="53223"/>
            </a:xfrm>
            <a:custGeom>
              <a:avLst/>
              <a:gdLst>
                <a:gd name="connsiteX0" fmla="*/ 149543 w 154305"/>
                <a:gd name="connsiteY0" fmla="*/ 0 h 176212"/>
                <a:gd name="connsiteX1" fmla="*/ 154305 w 154305"/>
                <a:gd name="connsiteY1" fmla="*/ 4763 h 176212"/>
                <a:gd name="connsiteX2" fmla="*/ 154305 w 154305"/>
                <a:gd name="connsiteY2" fmla="*/ 164783 h 176212"/>
                <a:gd name="connsiteX3" fmla="*/ 149543 w 154305"/>
                <a:gd name="connsiteY3" fmla="*/ 170498 h 176212"/>
                <a:gd name="connsiteX4" fmla="*/ 75248 w 154305"/>
                <a:gd name="connsiteY4" fmla="*/ 176213 h 176212"/>
                <a:gd name="connsiteX5" fmla="*/ 0 w 154305"/>
                <a:gd name="connsiteY5" fmla="*/ 100965 h 176212"/>
                <a:gd name="connsiteX6" fmla="*/ 0 w 154305"/>
                <a:gd name="connsiteY6" fmla="*/ 4763 h 176212"/>
                <a:gd name="connsiteX7" fmla="*/ 4763 w 154305"/>
                <a:gd name="connsiteY7" fmla="*/ 0 h 176212"/>
                <a:gd name="connsiteX8" fmla="*/ 41910 w 154305"/>
                <a:gd name="connsiteY8" fmla="*/ 0 h 176212"/>
                <a:gd name="connsiteX9" fmla="*/ 46672 w 154305"/>
                <a:gd name="connsiteY9" fmla="*/ 4763 h 176212"/>
                <a:gd name="connsiteX10" fmla="*/ 46672 w 154305"/>
                <a:gd name="connsiteY10" fmla="*/ 88583 h 176212"/>
                <a:gd name="connsiteX11" fmla="*/ 80010 w 154305"/>
                <a:gd name="connsiteY11" fmla="*/ 135255 h 176212"/>
                <a:gd name="connsiteX12" fmla="*/ 107632 w 154305"/>
                <a:gd name="connsiteY12" fmla="*/ 135255 h 176212"/>
                <a:gd name="connsiteX13" fmla="*/ 107632 w 154305"/>
                <a:gd name="connsiteY13" fmla="*/ 4763 h 176212"/>
                <a:gd name="connsiteX14" fmla="*/ 112395 w 154305"/>
                <a:gd name="connsiteY14" fmla="*/ 0 h 176212"/>
                <a:gd name="connsiteX15" fmla="*/ 149543 w 154305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5" h="176212">
                  <a:moveTo>
                    <a:pt x="149543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2" y="169545"/>
                    <a:pt x="149543" y="170498"/>
                  </a:cubicBezTo>
                  <a:cubicBezTo>
                    <a:pt x="128588" y="174308"/>
                    <a:pt x="98107" y="176213"/>
                    <a:pt x="75248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8" y="0"/>
                    <a:pt x="46672" y="1905"/>
                    <a:pt x="46672" y="4763"/>
                  </a:cubicBezTo>
                  <a:lnTo>
                    <a:pt x="46672" y="88583"/>
                  </a:lnTo>
                  <a:cubicBezTo>
                    <a:pt x="46672" y="133350"/>
                    <a:pt x="51435" y="135255"/>
                    <a:pt x="80010" y="135255"/>
                  </a:cubicBezTo>
                  <a:lnTo>
                    <a:pt x="107632" y="135255"/>
                  </a:lnTo>
                  <a:lnTo>
                    <a:pt x="107632" y="4763"/>
                  </a:lnTo>
                  <a:cubicBezTo>
                    <a:pt x="107632" y="1905"/>
                    <a:pt x="109538" y="0"/>
                    <a:pt x="112395" y="0"/>
                  </a:cubicBezTo>
                  <a:lnTo>
                    <a:pt x="149543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0B377ED-05FF-925B-F922-2AA55B152B38}"/>
                </a:ext>
              </a:extLst>
            </p:cNvPr>
            <p:cNvSpPr/>
            <p:nvPr/>
          </p:nvSpPr>
          <p:spPr>
            <a:xfrm>
              <a:off x="10452807" y="625708"/>
              <a:ext cx="16398" cy="74532"/>
            </a:xfrm>
            <a:custGeom>
              <a:avLst/>
              <a:gdLst>
                <a:gd name="connsiteX0" fmla="*/ 54293 w 54292"/>
                <a:gd name="connsiteY0" fmla="*/ 24830 h 246762"/>
                <a:gd name="connsiteX1" fmla="*/ 27623 w 54292"/>
                <a:gd name="connsiteY1" fmla="*/ 49595 h 246762"/>
                <a:gd name="connsiteX2" fmla="*/ 0 w 54292"/>
                <a:gd name="connsiteY2" fmla="*/ 24830 h 246762"/>
                <a:gd name="connsiteX3" fmla="*/ 27623 w 54292"/>
                <a:gd name="connsiteY3" fmla="*/ 65 h 246762"/>
                <a:gd name="connsiteX4" fmla="*/ 54293 w 54292"/>
                <a:gd name="connsiteY4" fmla="*/ 24830 h 246762"/>
                <a:gd name="connsiteX5" fmla="*/ 45720 w 54292"/>
                <a:gd name="connsiteY5" fmla="*/ 72455 h 246762"/>
                <a:gd name="connsiteX6" fmla="*/ 50483 w 54292"/>
                <a:gd name="connsiteY6" fmla="*/ 77218 h 246762"/>
                <a:gd name="connsiteX7" fmla="*/ 50483 w 54292"/>
                <a:gd name="connsiteY7" fmla="*/ 242000 h 246762"/>
                <a:gd name="connsiteX8" fmla="*/ 45720 w 54292"/>
                <a:gd name="connsiteY8" fmla="*/ 246763 h 246762"/>
                <a:gd name="connsiteX9" fmla="*/ 8573 w 54292"/>
                <a:gd name="connsiteY9" fmla="*/ 246763 h 246762"/>
                <a:gd name="connsiteX10" fmla="*/ 3810 w 54292"/>
                <a:gd name="connsiteY10" fmla="*/ 242000 h 246762"/>
                <a:gd name="connsiteX11" fmla="*/ 3810 w 54292"/>
                <a:gd name="connsiteY11" fmla="*/ 77218 h 246762"/>
                <a:gd name="connsiteX12" fmla="*/ 8573 w 54292"/>
                <a:gd name="connsiteY12" fmla="*/ 72455 h 246762"/>
                <a:gd name="connsiteX13" fmla="*/ 45720 w 54292"/>
                <a:gd name="connsiteY13" fmla="*/ 72455 h 2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" h="246762">
                  <a:moveTo>
                    <a:pt x="54293" y="24830"/>
                  </a:moveTo>
                  <a:cubicBezTo>
                    <a:pt x="54293" y="41023"/>
                    <a:pt x="44768" y="49595"/>
                    <a:pt x="27623" y="49595"/>
                  </a:cubicBezTo>
                  <a:cubicBezTo>
                    <a:pt x="10478" y="49595"/>
                    <a:pt x="0" y="40070"/>
                    <a:pt x="0" y="24830"/>
                  </a:cubicBezTo>
                  <a:cubicBezTo>
                    <a:pt x="0" y="8638"/>
                    <a:pt x="9525" y="65"/>
                    <a:pt x="27623" y="65"/>
                  </a:cubicBezTo>
                  <a:cubicBezTo>
                    <a:pt x="44768" y="-887"/>
                    <a:pt x="54293" y="8638"/>
                    <a:pt x="54293" y="24830"/>
                  </a:cubicBezTo>
                  <a:close/>
                  <a:moveTo>
                    <a:pt x="45720" y="72455"/>
                  </a:moveTo>
                  <a:cubicBezTo>
                    <a:pt x="48578" y="72455"/>
                    <a:pt x="50483" y="74360"/>
                    <a:pt x="50483" y="77218"/>
                  </a:cubicBezTo>
                  <a:lnTo>
                    <a:pt x="50483" y="242000"/>
                  </a:lnTo>
                  <a:cubicBezTo>
                    <a:pt x="50483" y="245810"/>
                    <a:pt x="48578" y="246763"/>
                    <a:pt x="45720" y="246763"/>
                  </a:cubicBezTo>
                  <a:lnTo>
                    <a:pt x="8573" y="246763"/>
                  </a:lnTo>
                  <a:cubicBezTo>
                    <a:pt x="5715" y="246763"/>
                    <a:pt x="3810" y="244858"/>
                    <a:pt x="3810" y="242000"/>
                  </a:cubicBezTo>
                  <a:lnTo>
                    <a:pt x="3810" y="77218"/>
                  </a:lnTo>
                  <a:cubicBezTo>
                    <a:pt x="3810" y="74360"/>
                    <a:pt x="5715" y="72455"/>
                    <a:pt x="8573" y="72455"/>
                  </a:cubicBezTo>
                  <a:lnTo>
                    <a:pt x="45720" y="7245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76F9D46-6D3B-B1F6-49C2-4B3A3BD0FE4A}"/>
                </a:ext>
              </a:extLst>
            </p:cNvPr>
            <p:cNvSpPr/>
            <p:nvPr/>
          </p:nvSpPr>
          <p:spPr>
            <a:xfrm>
              <a:off x="10479275" y="627454"/>
              <a:ext cx="14097" cy="73074"/>
            </a:xfrm>
            <a:custGeom>
              <a:avLst/>
              <a:gdLst>
                <a:gd name="connsiteX0" fmla="*/ 41910 w 46672"/>
                <a:gd name="connsiteY0" fmla="*/ 952 h 241935"/>
                <a:gd name="connsiteX1" fmla="*/ 46673 w 46672"/>
                <a:gd name="connsiteY1" fmla="*/ 5715 h 241935"/>
                <a:gd name="connsiteX2" fmla="*/ 46673 w 46672"/>
                <a:gd name="connsiteY2" fmla="*/ 237173 h 241935"/>
                <a:gd name="connsiteX3" fmla="*/ 41910 w 46672"/>
                <a:gd name="connsiteY3" fmla="*/ 241935 h 241935"/>
                <a:gd name="connsiteX4" fmla="*/ 4763 w 46672"/>
                <a:gd name="connsiteY4" fmla="*/ 241935 h 241935"/>
                <a:gd name="connsiteX5" fmla="*/ 0 w 46672"/>
                <a:gd name="connsiteY5" fmla="*/ 237173 h 241935"/>
                <a:gd name="connsiteX6" fmla="*/ 0 w 46672"/>
                <a:gd name="connsiteY6" fmla="*/ 4763 h 241935"/>
                <a:gd name="connsiteX7" fmla="*/ 4763 w 46672"/>
                <a:gd name="connsiteY7" fmla="*/ 0 h 241935"/>
                <a:gd name="connsiteX8" fmla="*/ 41910 w 46672"/>
                <a:gd name="connsiteY8" fmla="*/ 0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672" h="241935">
                  <a:moveTo>
                    <a:pt x="41910" y="952"/>
                  </a:moveTo>
                  <a:cubicBezTo>
                    <a:pt x="44768" y="952"/>
                    <a:pt x="46673" y="2858"/>
                    <a:pt x="46673" y="5715"/>
                  </a:cubicBezTo>
                  <a:lnTo>
                    <a:pt x="46673" y="237173"/>
                  </a:lnTo>
                  <a:cubicBezTo>
                    <a:pt x="46673" y="240983"/>
                    <a:pt x="44768" y="241935"/>
                    <a:pt x="41910" y="241935"/>
                  </a:cubicBezTo>
                  <a:lnTo>
                    <a:pt x="4763" y="241935"/>
                  </a:lnTo>
                  <a:cubicBezTo>
                    <a:pt x="1905" y="241935"/>
                    <a:pt x="0" y="240030"/>
                    <a:pt x="0" y="237173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708D147A-D9D5-B338-91B6-6A3E9F67A794}"/>
                </a:ext>
              </a:extLst>
            </p:cNvPr>
            <p:cNvSpPr/>
            <p:nvPr/>
          </p:nvSpPr>
          <p:spPr>
            <a:xfrm>
              <a:off x="10502578" y="627741"/>
              <a:ext cx="47181" cy="73074"/>
            </a:xfrm>
            <a:custGeom>
              <a:avLst/>
              <a:gdLst>
                <a:gd name="connsiteX0" fmla="*/ 151448 w 156210"/>
                <a:gd name="connsiteY0" fmla="*/ 0 h 241935"/>
                <a:gd name="connsiteX1" fmla="*/ 156210 w 156210"/>
                <a:gd name="connsiteY1" fmla="*/ 4763 h 241935"/>
                <a:gd name="connsiteX2" fmla="*/ 156210 w 156210"/>
                <a:gd name="connsiteY2" fmla="*/ 228600 h 241935"/>
                <a:gd name="connsiteX3" fmla="*/ 149542 w 156210"/>
                <a:gd name="connsiteY3" fmla="*/ 236220 h 241935"/>
                <a:gd name="connsiteX4" fmla="*/ 80963 w 156210"/>
                <a:gd name="connsiteY4" fmla="*/ 241935 h 241935"/>
                <a:gd name="connsiteX5" fmla="*/ 0 w 156210"/>
                <a:gd name="connsiteY5" fmla="*/ 153352 h 241935"/>
                <a:gd name="connsiteX6" fmla="*/ 71438 w 156210"/>
                <a:gd name="connsiteY6" fmla="*/ 64770 h 241935"/>
                <a:gd name="connsiteX7" fmla="*/ 109538 w 156210"/>
                <a:gd name="connsiteY7" fmla="*/ 66675 h 241935"/>
                <a:gd name="connsiteX8" fmla="*/ 109538 w 156210"/>
                <a:gd name="connsiteY8" fmla="*/ 4763 h 241935"/>
                <a:gd name="connsiteX9" fmla="*/ 114300 w 156210"/>
                <a:gd name="connsiteY9" fmla="*/ 0 h 241935"/>
                <a:gd name="connsiteX10" fmla="*/ 151448 w 156210"/>
                <a:gd name="connsiteY10" fmla="*/ 0 h 241935"/>
                <a:gd name="connsiteX11" fmla="*/ 82867 w 156210"/>
                <a:gd name="connsiteY11" fmla="*/ 104775 h 241935"/>
                <a:gd name="connsiteX12" fmla="*/ 47625 w 156210"/>
                <a:gd name="connsiteY12" fmla="*/ 153352 h 241935"/>
                <a:gd name="connsiteX13" fmla="*/ 80963 w 156210"/>
                <a:gd name="connsiteY13" fmla="*/ 201930 h 241935"/>
                <a:gd name="connsiteX14" fmla="*/ 110490 w 156210"/>
                <a:gd name="connsiteY14" fmla="*/ 200025 h 241935"/>
                <a:gd name="connsiteX15" fmla="*/ 110490 w 156210"/>
                <a:gd name="connsiteY15" fmla="*/ 104775 h 241935"/>
                <a:gd name="connsiteX16" fmla="*/ 82867 w 156210"/>
                <a:gd name="connsiteY16" fmla="*/ 104775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6210" h="241935">
                  <a:moveTo>
                    <a:pt x="151448" y="0"/>
                  </a:moveTo>
                  <a:cubicBezTo>
                    <a:pt x="155257" y="0"/>
                    <a:pt x="156210" y="1905"/>
                    <a:pt x="156210" y="4763"/>
                  </a:cubicBezTo>
                  <a:lnTo>
                    <a:pt x="156210" y="228600"/>
                  </a:lnTo>
                  <a:cubicBezTo>
                    <a:pt x="156210" y="233363"/>
                    <a:pt x="153352" y="236220"/>
                    <a:pt x="149542" y="236220"/>
                  </a:cubicBezTo>
                  <a:cubicBezTo>
                    <a:pt x="123825" y="240030"/>
                    <a:pt x="102870" y="241935"/>
                    <a:pt x="80963" y="241935"/>
                  </a:cubicBezTo>
                  <a:cubicBezTo>
                    <a:pt x="15240" y="241935"/>
                    <a:pt x="0" y="223838"/>
                    <a:pt x="0" y="153352"/>
                  </a:cubicBezTo>
                  <a:cubicBezTo>
                    <a:pt x="0" y="84773"/>
                    <a:pt x="14288" y="64770"/>
                    <a:pt x="71438" y="64770"/>
                  </a:cubicBezTo>
                  <a:cubicBezTo>
                    <a:pt x="85725" y="64770"/>
                    <a:pt x="98107" y="65723"/>
                    <a:pt x="109538" y="66675"/>
                  </a:cubicBezTo>
                  <a:lnTo>
                    <a:pt x="109538" y="4763"/>
                  </a:lnTo>
                  <a:cubicBezTo>
                    <a:pt x="109538" y="952"/>
                    <a:pt x="110490" y="0"/>
                    <a:pt x="114300" y="0"/>
                  </a:cubicBezTo>
                  <a:lnTo>
                    <a:pt x="151448" y="0"/>
                  </a:lnTo>
                  <a:close/>
                  <a:moveTo>
                    <a:pt x="82867" y="104775"/>
                  </a:moveTo>
                  <a:cubicBezTo>
                    <a:pt x="51435" y="104775"/>
                    <a:pt x="47625" y="113348"/>
                    <a:pt x="47625" y="153352"/>
                  </a:cubicBezTo>
                  <a:cubicBezTo>
                    <a:pt x="47625" y="190500"/>
                    <a:pt x="50482" y="201930"/>
                    <a:pt x="80963" y="201930"/>
                  </a:cubicBezTo>
                  <a:cubicBezTo>
                    <a:pt x="88582" y="201930"/>
                    <a:pt x="101917" y="200977"/>
                    <a:pt x="110490" y="200025"/>
                  </a:cubicBezTo>
                  <a:lnTo>
                    <a:pt x="110490" y="104775"/>
                  </a:lnTo>
                  <a:lnTo>
                    <a:pt x="82867" y="10477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39A76813-B5B2-40B9-D156-5EB0E7BE63B7}"/>
                </a:ext>
              </a:extLst>
            </p:cNvPr>
            <p:cNvSpPr/>
            <p:nvPr/>
          </p:nvSpPr>
          <p:spPr>
            <a:xfrm>
              <a:off x="10559828" y="625708"/>
              <a:ext cx="16398" cy="74532"/>
            </a:xfrm>
            <a:custGeom>
              <a:avLst/>
              <a:gdLst>
                <a:gd name="connsiteX0" fmla="*/ 54292 w 54292"/>
                <a:gd name="connsiteY0" fmla="*/ 24830 h 246762"/>
                <a:gd name="connsiteX1" fmla="*/ 27622 w 54292"/>
                <a:gd name="connsiteY1" fmla="*/ 49595 h 246762"/>
                <a:gd name="connsiteX2" fmla="*/ 0 w 54292"/>
                <a:gd name="connsiteY2" fmla="*/ 24830 h 246762"/>
                <a:gd name="connsiteX3" fmla="*/ 27622 w 54292"/>
                <a:gd name="connsiteY3" fmla="*/ 65 h 246762"/>
                <a:gd name="connsiteX4" fmla="*/ 54292 w 54292"/>
                <a:gd name="connsiteY4" fmla="*/ 24830 h 246762"/>
                <a:gd name="connsiteX5" fmla="*/ 44767 w 54292"/>
                <a:gd name="connsiteY5" fmla="*/ 72455 h 246762"/>
                <a:gd name="connsiteX6" fmla="*/ 49530 w 54292"/>
                <a:gd name="connsiteY6" fmla="*/ 77218 h 246762"/>
                <a:gd name="connsiteX7" fmla="*/ 49530 w 54292"/>
                <a:gd name="connsiteY7" fmla="*/ 242000 h 246762"/>
                <a:gd name="connsiteX8" fmla="*/ 44767 w 54292"/>
                <a:gd name="connsiteY8" fmla="*/ 246763 h 246762"/>
                <a:gd name="connsiteX9" fmla="*/ 7620 w 54292"/>
                <a:gd name="connsiteY9" fmla="*/ 246763 h 246762"/>
                <a:gd name="connsiteX10" fmla="*/ 2857 w 54292"/>
                <a:gd name="connsiteY10" fmla="*/ 242000 h 246762"/>
                <a:gd name="connsiteX11" fmla="*/ 2857 w 54292"/>
                <a:gd name="connsiteY11" fmla="*/ 77218 h 246762"/>
                <a:gd name="connsiteX12" fmla="*/ 7620 w 54292"/>
                <a:gd name="connsiteY12" fmla="*/ 72455 h 246762"/>
                <a:gd name="connsiteX13" fmla="*/ 44767 w 54292"/>
                <a:gd name="connsiteY13" fmla="*/ 72455 h 246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4292" h="246762">
                  <a:moveTo>
                    <a:pt x="54292" y="24830"/>
                  </a:moveTo>
                  <a:cubicBezTo>
                    <a:pt x="54292" y="41023"/>
                    <a:pt x="44767" y="49595"/>
                    <a:pt x="27622" y="49595"/>
                  </a:cubicBezTo>
                  <a:cubicBezTo>
                    <a:pt x="10477" y="49595"/>
                    <a:pt x="0" y="40070"/>
                    <a:pt x="0" y="24830"/>
                  </a:cubicBezTo>
                  <a:cubicBezTo>
                    <a:pt x="0" y="8638"/>
                    <a:pt x="9525" y="65"/>
                    <a:pt x="27622" y="65"/>
                  </a:cubicBezTo>
                  <a:cubicBezTo>
                    <a:pt x="44767" y="-887"/>
                    <a:pt x="54292" y="8638"/>
                    <a:pt x="54292" y="24830"/>
                  </a:cubicBezTo>
                  <a:close/>
                  <a:moveTo>
                    <a:pt x="44767" y="72455"/>
                  </a:moveTo>
                  <a:cubicBezTo>
                    <a:pt x="47625" y="72455"/>
                    <a:pt x="49530" y="74360"/>
                    <a:pt x="49530" y="77218"/>
                  </a:cubicBezTo>
                  <a:lnTo>
                    <a:pt x="49530" y="242000"/>
                  </a:lnTo>
                  <a:cubicBezTo>
                    <a:pt x="49530" y="245810"/>
                    <a:pt x="47625" y="246763"/>
                    <a:pt x="44767" y="246763"/>
                  </a:cubicBezTo>
                  <a:lnTo>
                    <a:pt x="7620" y="246763"/>
                  </a:lnTo>
                  <a:cubicBezTo>
                    <a:pt x="4763" y="246763"/>
                    <a:pt x="2857" y="244858"/>
                    <a:pt x="2857" y="242000"/>
                  </a:cubicBezTo>
                  <a:lnTo>
                    <a:pt x="2857" y="77218"/>
                  </a:lnTo>
                  <a:cubicBezTo>
                    <a:pt x="2857" y="74360"/>
                    <a:pt x="4763" y="72455"/>
                    <a:pt x="7620" y="72455"/>
                  </a:cubicBezTo>
                  <a:lnTo>
                    <a:pt x="44767" y="72455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64BD2A0-E2D1-61F5-C2A8-106EEA57A501}"/>
                </a:ext>
              </a:extLst>
            </p:cNvPr>
            <p:cNvSpPr/>
            <p:nvPr/>
          </p:nvSpPr>
          <p:spPr>
            <a:xfrm>
              <a:off x="10585721" y="647017"/>
              <a:ext cx="46893" cy="53223"/>
            </a:xfrm>
            <a:custGeom>
              <a:avLst/>
              <a:gdLst>
                <a:gd name="connsiteX0" fmla="*/ 155257 w 155257"/>
                <a:gd name="connsiteY0" fmla="*/ 75247 h 176212"/>
                <a:gd name="connsiteX1" fmla="*/ 155257 w 155257"/>
                <a:gd name="connsiteY1" fmla="*/ 171450 h 176212"/>
                <a:gd name="connsiteX2" fmla="*/ 150495 w 155257"/>
                <a:gd name="connsiteY2" fmla="*/ 176213 h 176212"/>
                <a:gd name="connsiteX3" fmla="*/ 113347 w 155257"/>
                <a:gd name="connsiteY3" fmla="*/ 176213 h 176212"/>
                <a:gd name="connsiteX4" fmla="*/ 108585 w 155257"/>
                <a:gd name="connsiteY4" fmla="*/ 171450 h 176212"/>
                <a:gd name="connsiteX5" fmla="*/ 108585 w 155257"/>
                <a:gd name="connsiteY5" fmla="*/ 87630 h 176212"/>
                <a:gd name="connsiteX6" fmla="*/ 75247 w 155257"/>
                <a:gd name="connsiteY6" fmla="*/ 40957 h 176212"/>
                <a:gd name="connsiteX7" fmla="*/ 46672 w 155257"/>
                <a:gd name="connsiteY7" fmla="*/ 40957 h 176212"/>
                <a:gd name="connsiteX8" fmla="*/ 46672 w 155257"/>
                <a:gd name="connsiteY8" fmla="*/ 171450 h 176212"/>
                <a:gd name="connsiteX9" fmla="*/ 41910 w 155257"/>
                <a:gd name="connsiteY9" fmla="*/ 176213 h 176212"/>
                <a:gd name="connsiteX10" fmla="*/ 4763 w 155257"/>
                <a:gd name="connsiteY10" fmla="*/ 176213 h 176212"/>
                <a:gd name="connsiteX11" fmla="*/ 0 w 155257"/>
                <a:gd name="connsiteY11" fmla="*/ 171450 h 176212"/>
                <a:gd name="connsiteX12" fmla="*/ 0 w 155257"/>
                <a:gd name="connsiteY12" fmla="*/ 10477 h 176212"/>
                <a:gd name="connsiteX13" fmla="*/ 4763 w 155257"/>
                <a:gd name="connsiteY13" fmla="*/ 5715 h 176212"/>
                <a:gd name="connsiteX14" fmla="*/ 79057 w 155257"/>
                <a:gd name="connsiteY14" fmla="*/ 0 h 176212"/>
                <a:gd name="connsiteX15" fmla="*/ 155257 w 155257"/>
                <a:gd name="connsiteY15" fmla="*/ 7524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5257" h="176212">
                  <a:moveTo>
                    <a:pt x="155257" y="75247"/>
                  </a:moveTo>
                  <a:lnTo>
                    <a:pt x="155257" y="171450"/>
                  </a:lnTo>
                  <a:cubicBezTo>
                    <a:pt x="155257" y="175260"/>
                    <a:pt x="153352" y="176213"/>
                    <a:pt x="150495" y="176213"/>
                  </a:cubicBezTo>
                  <a:lnTo>
                    <a:pt x="113347" y="176213"/>
                  </a:lnTo>
                  <a:cubicBezTo>
                    <a:pt x="110490" y="176213"/>
                    <a:pt x="108585" y="174307"/>
                    <a:pt x="108585" y="171450"/>
                  </a:cubicBezTo>
                  <a:lnTo>
                    <a:pt x="108585" y="87630"/>
                  </a:lnTo>
                  <a:cubicBezTo>
                    <a:pt x="108585" y="42863"/>
                    <a:pt x="103822" y="40957"/>
                    <a:pt x="75247" y="40957"/>
                  </a:cubicBezTo>
                  <a:lnTo>
                    <a:pt x="46672" y="40957"/>
                  </a:lnTo>
                  <a:lnTo>
                    <a:pt x="46672" y="171450"/>
                  </a:lnTo>
                  <a:cubicBezTo>
                    <a:pt x="46672" y="175260"/>
                    <a:pt x="44767" y="176213"/>
                    <a:pt x="41910" y="176213"/>
                  </a:cubicBezTo>
                  <a:lnTo>
                    <a:pt x="4763" y="176213"/>
                  </a:lnTo>
                  <a:cubicBezTo>
                    <a:pt x="1905" y="176213"/>
                    <a:pt x="0" y="174307"/>
                    <a:pt x="0" y="171450"/>
                  </a:cubicBezTo>
                  <a:lnTo>
                    <a:pt x="0" y="10477"/>
                  </a:lnTo>
                  <a:cubicBezTo>
                    <a:pt x="0" y="6667"/>
                    <a:pt x="1905" y="6667"/>
                    <a:pt x="4763" y="5715"/>
                  </a:cubicBezTo>
                  <a:cubicBezTo>
                    <a:pt x="25717" y="952"/>
                    <a:pt x="56197" y="0"/>
                    <a:pt x="79057" y="0"/>
                  </a:cubicBezTo>
                  <a:cubicBezTo>
                    <a:pt x="140017" y="952"/>
                    <a:pt x="155257" y="12382"/>
                    <a:pt x="155257" y="7524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6AAEB5-F2E7-5BDD-2825-9F9E2304A5E7}"/>
                </a:ext>
              </a:extLst>
            </p:cNvPr>
            <p:cNvSpPr/>
            <p:nvPr/>
          </p:nvSpPr>
          <p:spPr>
            <a:xfrm>
              <a:off x="10642108" y="647017"/>
              <a:ext cx="46893" cy="72498"/>
            </a:xfrm>
            <a:custGeom>
              <a:avLst/>
              <a:gdLst>
                <a:gd name="connsiteX0" fmla="*/ 148590 w 155257"/>
                <a:gd name="connsiteY0" fmla="*/ 6667 h 240029"/>
                <a:gd name="connsiteX1" fmla="*/ 155257 w 155257"/>
                <a:gd name="connsiteY1" fmla="*/ 14288 h 240029"/>
                <a:gd name="connsiteX2" fmla="*/ 155257 w 155257"/>
                <a:gd name="connsiteY2" fmla="*/ 172402 h 240029"/>
                <a:gd name="connsiteX3" fmla="*/ 79057 w 155257"/>
                <a:gd name="connsiteY3" fmla="*/ 240030 h 240029"/>
                <a:gd name="connsiteX4" fmla="*/ 21907 w 155257"/>
                <a:gd name="connsiteY4" fmla="*/ 235267 h 240029"/>
                <a:gd name="connsiteX5" fmla="*/ 17145 w 155257"/>
                <a:gd name="connsiteY5" fmla="*/ 230505 h 240029"/>
                <a:gd name="connsiteX6" fmla="*/ 17145 w 155257"/>
                <a:gd name="connsiteY6" fmla="*/ 206692 h 240029"/>
                <a:gd name="connsiteX7" fmla="*/ 21907 w 155257"/>
                <a:gd name="connsiteY7" fmla="*/ 201930 h 240029"/>
                <a:gd name="connsiteX8" fmla="*/ 75248 w 155257"/>
                <a:gd name="connsiteY8" fmla="*/ 201930 h 240029"/>
                <a:gd name="connsiteX9" fmla="*/ 109538 w 155257"/>
                <a:gd name="connsiteY9" fmla="*/ 175260 h 240029"/>
                <a:gd name="connsiteX10" fmla="*/ 109538 w 155257"/>
                <a:gd name="connsiteY10" fmla="*/ 173355 h 240029"/>
                <a:gd name="connsiteX11" fmla="*/ 71438 w 155257"/>
                <a:gd name="connsiteY11" fmla="*/ 177165 h 240029"/>
                <a:gd name="connsiteX12" fmla="*/ 0 w 155257"/>
                <a:gd name="connsiteY12" fmla="*/ 85725 h 240029"/>
                <a:gd name="connsiteX13" fmla="*/ 80963 w 155257"/>
                <a:gd name="connsiteY13" fmla="*/ 0 h 240029"/>
                <a:gd name="connsiteX14" fmla="*/ 148590 w 155257"/>
                <a:gd name="connsiteY14" fmla="*/ 6667 h 240029"/>
                <a:gd name="connsiteX15" fmla="*/ 78105 w 155257"/>
                <a:gd name="connsiteY15" fmla="*/ 40957 h 240029"/>
                <a:gd name="connsiteX16" fmla="*/ 44767 w 155257"/>
                <a:gd name="connsiteY16" fmla="*/ 89535 h 240029"/>
                <a:gd name="connsiteX17" fmla="*/ 80963 w 155257"/>
                <a:gd name="connsiteY17" fmla="*/ 138113 h 240029"/>
                <a:gd name="connsiteX18" fmla="*/ 108585 w 155257"/>
                <a:gd name="connsiteY18" fmla="*/ 136207 h 240029"/>
                <a:gd name="connsiteX19" fmla="*/ 108585 w 155257"/>
                <a:gd name="connsiteY19" fmla="*/ 40957 h 240029"/>
                <a:gd name="connsiteX20" fmla="*/ 78105 w 155257"/>
                <a:gd name="connsiteY20" fmla="*/ 40957 h 240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55257" h="240029">
                  <a:moveTo>
                    <a:pt x="148590" y="6667"/>
                  </a:moveTo>
                  <a:cubicBezTo>
                    <a:pt x="152400" y="7620"/>
                    <a:pt x="155257" y="10477"/>
                    <a:pt x="155257" y="14288"/>
                  </a:cubicBezTo>
                  <a:lnTo>
                    <a:pt x="155257" y="172402"/>
                  </a:lnTo>
                  <a:cubicBezTo>
                    <a:pt x="155257" y="219075"/>
                    <a:pt x="145732" y="240030"/>
                    <a:pt x="79057" y="240030"/>
                  </a:cubicBezTo>
                  <a:cubicBezTo>
                    <a:pt x="60007" y="240030"/>
                    <a:pt x="40005" y="239077"/>
                    <a:pt x="21907" y="235267"/>
                  </a:cubicBezTo>
                  <a:cubicBezTo>
                    <a:pt x="19050" y="235267"/>
                    <a:pt x="17145" y="233363"/>
                    <a:pt x="17145" y="230505"/>
                  </a:cubicBezTo>
                  <a:lnTo>
                    <a:pt x="17145" y="206692"/>
                  </a:lnTo>
                  <a:cubicBezTo>
                    <a:pt x="17145" y="202882"/>
                    <a:pt x="18098" y="201930"/>
                    <a:pt x="21907" y="201930"/>
                  </a:cubicBezTo>
                  <a:lnTo>
                    <a:pt x="75248" y="201930"/>
                  </a:lnTo>
                  <a:cubicBezTo>
                    <a:pt x="102870" y="201930"/>
                    <a:pt x="109538" y="195263"/>
                    <a:pt x="109538" y="175260"/>
                  </a:cubicBezTo>
                  <a:lnTo>
                    <a:pt x="109538" y="173355"/>
                  </a:lnTo>
                  <a:cubicBezTo>
                    <a:pt x="96202" y="176213"/>
                    <a:pt x="84773" y="177165"/>
                    <a:pt x="71438" y="177165"/>
                  </a:cubicBezTo>
                  <a:cubicBezTo>
                    <a:pt x="15240" y="177165"/>
                    <a:pt x="0" y="157163"/>
                    <a:pt x="0" y="85725"/>
                  </a:cubicBezTo>
                  <a:cubicBezTo>
                    <a:pt x="0" y="18097"/>
                    <a:pt x="15240" y="0"/>
                    <a:pt x="80963" y="0"/>
                  </a:cubicBezTo>
                  <a:cubicBezTo>
                    <a:pt x="104775" y="952"/>
                    <a:pt x="130492" y="2857"/>
                    <a:pt x="148590" y="6667"/>
                  </a:cubicBezTo>
                  <a:close/>
                  <a:moveTo>
                    <a:pt x="78105" y="40957"/>
                  </a:moveTo>
                  <a:cubicBezTo>
                    <a:pt x="47625" y="40957"/>
                    <a:pt x="44767" y="52388"/>
                    <a:pt x="44767" y="89535"/>
                  </a:cubicBezTo>
                  <a:cubicBezTo>
                    <a:pt x="44767" y="129540"/>
                    <a:pt x="49530" y="138113"/>
                    <a:pt x="80963" y="138113"/>
                  </a:cubicBezTo>
                  <a:cubicBezTo>
                    <a:pt x="88582" y="138113"/>
                    <a:pt x="100013" y="138113"/>
                    <a:pt x="108585" y="136207"/>
                  </a:cubicBezTo>
                  <a:lnTo>
                    <a:pt x="108585" y="40957"/>
                  </a:lnTo>
                  <a:lnTo>
                    <a:pt x="78105" y="40957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92634FD-F602-0177-C8F9-E9BEFC7BA325}"/>
                </a:ext>
              </a:extLst>
            </p:cNvPr>
            <p:cNvSpPr/>
            <p:nvPr/>
          </p:nvSpPr>
          <p:spPr>
            <a:xfrm>
              <a:off x="10716907" y="647017"/>
              <a:ext cx="44880" cy="53798"/>
            </a:xfrm>
            <a:custGeom>
              <a:avLst/>
              <a:gdLst>
                <a:gd name="connsiteX0" fmla="*/ 148590 w 148590"/>
                <a:gd name="connsiteY0" fmla="*/ 54292 h 178117"/>
                <a:gd name="connsiteX1" fmla="*/ 148590 w 148590"/>
                <a:gd name="connsiteY1" fmla="*/ 161925 h 178117"/>
                <a:gd name="connsiteX2" fmla="*/ 141923 w 148590"/>
                <a:gd name="connsiteY2" fmla="*/ 171450 h 178117"/>
                <a:gd name="connsiteX3" fmla="*/ 71438 w 148590"/>
                <a:gd name="connsiteY3" fmla="*/ 178117 h 178117"/>
                <a:gd name="connsiteX4" fmla="*/ 0 w 148590"/>
                <a:gd name="connsiteY4" fmla="*/ 124777 h 178117"/>
                <a:gd name="connsiteX5" fmla="*/ 63818 w 148590"/>
                <a:gd name="connsiteY5" fmla="*/ 73342 h 178117"/>
                <a:gd name="connsiteX6" fmla="*/ 102870 w 148590"/>
                <a:gd name="connsiteY6" fmla="*/ 73342 h 178117"/>
                <a:gd name="connsiteX7" fmla="*/ 102870 w 148590"/>
                <a:gd name="connsiteY7" fmla="*/ 61913 h 178117"/>
                <a:gd name="connsiteX8" fmla="*/ 73343 w 148590"/>
                <a:gd name="connsiteY8" fmla="*/ 40005 h 178117"/>
                <a:gd name="connsiteX9" fmla="*/ 17145 w 148590"/>
                <a:gd name="connsiteY9" fmla="*/ 40005 h 178117"/>
                <a:gd name="connsiteX10" fmla="*/ 12383 w 148590"/>
                <a:gd name="connsiteY10" fmla="*/ 35242 h 178117"/>
                <a:gd name="connsiteX11" fmla="*/ 12383 w 148590"/>
                <a:gd name="connsiteY11" fmla="*/ 9525 h 178117"/>
                <a:gd name="connsiteX12" fmla="*/ 17145 w 148590"/>
                <a:gd name="connsiteY12" fmla="*/ 4763 h 178117"/>
                <a:gd name="connsiteX13" fmla="*/ 73343 w 148590"/>
                <a:gd name="connsiteY13" fmla="*/ 0 h 178117"/>
                <a:gd name="connsiteX14" fmla="*/ 148590 w 148590"/>
                <a:gd name="connsiteY14" fmla="*/ 54292 h 178117"/>
                <a:gd name="connsiteX15" fmla="*/ 66675 w 148590"/>
                <a:gd name="connsiteY15" fmla="*/ 102870 h 178117"/>
                <a:gd name="connsiteX16" fmla="*/ 44768 w 148590"/>
                <a:gd name="connsiteY16" fmla="*/ 121920 h 178117"/>
                <a:gd name="connsiteX17" fmla="*/ 71438 w 148590"/>
                <a:gd name="connsiteY17" fmla="*/ 140970 h 178117"/>
                <a:gd name="connsiteX18" fmla="*/ 102870 w 148590"/>
                <a:gd name="connsiteY18" fmla="*/ 138113 h 178117"/>
                <a:gd name="connsiteX19" fmla="*/ 102870 w 148590"/>
                <a:gd name="connsiteY19" fmla="*/ 103822 h 178117"/>
                <a:gd name="connsiteX20" fmla="*/ 66675 w 148590"/>
                <a:gd name="connsiteY20" fmla="*/ 103822 h 178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48590" h="178117">
                  <a:moveTo>
                    <a:pt x="148590" y="54292"/>
                  </a:moveTo>
                  <a:lnTo>
                    <a:pt x="148590" y="161925"/>
                  </a:lnTo>
                  <a:cubicBezTo>
                    <a:pt x="148590" y="166688"/>
                    <a:pt x="147638" y="169545"/>
                    <a:pt x="141923" y="171450"/>
                  </a:cubicBezTo>
                  <a:cubicBezTo>
                    <a:pt x="120015" y="176213"/>
                    <a:pt x="92393" y="178117"/>
                    <a:pt x="71438" y="178117"/>
                  </a:cubicBezTo>
                  <a:cubicBezTo>
                    <a:pt x="24765" y="178117"/>
                    <a:pt x="0" y="173355"/>
                    <a:pt x="0" y="124777"/>
                  </a:cubicBezTo>
                  <a:cubicBezTo>
                    <a:pt x="953" y="82867"/>
                    <a:pt x="22860" y="73342"/>
                    <a:pt x="63818" y="73342"/>
                  </a:cubicBezTo>
                  <a:lnTo>
                    <a:pt x="102870" y="73342"/>
                  </a:lnTo>
                  <a:lnTo>
                    <a:pt x="102870" y="61913"/>
                  </a:lnTo>
                  <a:cubicBezTo>
                    <a:pt x="102870" y="46672"/>
                    <a:pt x="93345" y="40005"/>
                    <a:pt x="73343" y="40005"/>
                  </a:cubicBezTo>
                  <a:lnTo>
                    <a:pt x="17145" y="40005"/>
                  </a:lnTo>
                  <a:cubicBezTo>
                    <a:pt x="13335" y="40005"/>
                    <a:pt x="12383" y="39052"/>
                    <a:pt x="12383" y="35242"/>
                  </a:cubicBezTo>
                  <a:lnTo>
                    <a:pt x="12383" y="9525"/>
                  </a:lnTo>
                  <a:cubicBezTo>
                    <a:pt x="12383" y="5715"/>
                    <a:pt x="13335" y="4763"/>
                    <a:pt x="17145" y="4763"/>
                  </a:cubicBezTo>
                  <a:cubicBezTo>
                    <a:pt x="36195" y="952"/>
                    <a:pt x="54293" y="0"/>
                    <a:pt x="73343" y="0"/>
                  </a:cubicBezTo>
                  <a:cubicBezTo>
                    <a:pt x="135255" y="952"/>
                    <a:pt x="148590" y="20955"/>
                    <a:pt x="148590" y="54292"/>
                  </a:cubicBezTo>
                  <a:close/>
                  <a:moveTo>
                    <a:pt x="66675" y="102870"/>
                  </a:moveTo>
                  <a:cubicBezTo>
                    <a:pt x="50483" y="102870"/>
                    <a:pt x="44768" y="108585"/>
                    <a:pt x="44768" y="121920"/>
                  </a:cubicBezTo>
                  <a:cubicBezTo>
                    <a:pt x="44768" y="137160"/>
                    <a:pt x="51435" y="140970"/>
                    <a:pt x="71438" y="140970"/>
                  </a:cubicBezTo>
                  <a:cubicBezTo>
                    <a:pt x="78105" y="140970"/>
                    <a:pt x="93345" y="140017"/>
                    <a:pt x="102870" y="138113"/>
                  </a:cubicBezTo>
                  <a:lnTo>
                    <a:pt x="102870" y="103822"/>
                  </a:lnTo>
                  <a:lnTo>
                    <a:pt x="66675" y="103822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21620B55-0086-267B-06F4-5C8742EDE447}"/>
                </a:ext>
              </a:extLst>
            </p:cNvPr>
            <p:cNvSpPr/>
            <p:nvPr/>
          </p:nvSpPr>
          <p:spPr>
            <a:xfrm>
              <a:off x="10787679" y="627166"/>
              <a:ext cx="36249" cy="73074"/>
            </a:xfrm>
            <a:custGeom>
              <a:avLst/>
              <a:gdLst>
                <a:gd name="connsiteX0" fmla="*/ 115253 w 120015"/>
                <a:gd name="connsiteY0" fmla="*/ 2857 h 241935"/>
                <a:gd name="connsiteX1" fmla="*/ 120015 w 120015"/>
                <a:gd name="connsiteY1" fmla="*/ 8573 h 241935"/>
                <a:gd name="connsiteX2" fmla="*/ 120015 w 120015"/>
                <a:gd name="connsiteY2" fmla="*/ 34290 h 241935"/>
                <a:gd name="connsiteX3" fmla="*/ 114300 w 120015"/>
                <a:gd name="connsiteY3" fmla="*/ 39052 h 241935"/>
                <a:gd name="connsiteX4" fmla="*/ 89535 w 120015"/>
                <a:gd name="connsiteY4" fmla="*/ 39052 h 241935"/>
                <a:gd name="connsiteX5" fmla="*/ 72390 w 120015"/>
                <a:gd name="connsiteY5" fmla="*/ 51435 h 241935"/>
                <a:gd name="connsiteX6" fmla="*/ 72390 w 120015"/>
                <a:gd name="connsiteY6" fmla="*/ 67627 h 241935"/>
                <a:gd name="connsiteX7" fmla="*/ 110490 w 120015"/>
                <a:gd name="connsiteY7" fmla="*/ 67627 h 241935"/>
                <a:gd name="connsiteX8" fmla="*/ 114300 w 120015"/>
                <a:gd name="connsiteY8" fmla="*/ 73342 h 241935"/>
                <a:gd name="connsiteX9" fmla="*/ 109538 w 120015"/>
                <a:gd name="connsiteY9" fmla="*/ 99060 h 241935"/>
                <a:gd name="connsiteX10" fmla="*/ 103822 w 120015"/>
                <a:gd name="connsiteY10" fmla="*/ 103823 h 241935"/>
                <a:gd name="connsiteX11" fmla="*/ 72390 w 120015"/>
                <a:gd name="connsiteY11" fmla="*/ 103823 h 241935"/>
                <a:gd name="connsiteX12" fmla="*/ 72390 w 120015"/>
                <a:gd name="connsiteY12" fmla="*/ 237173 h 241935"/>
                <a:gd name="connsiteX13" fmla="*/ 67628 w 120015"/>
                <a:gd name="connsiteY13" fmla="*/ 241935 h 241935"/>
                <a:gd name="connsiteX14" fmla="*/ 30480 w 120015"/>
                <a:gd name="connsiteY14" fmla="*/ 241935 h 241935"/>
                <a:gd name="connsiteX15" fmla="*/ 25717 w 120015"/>
                <a:gd name="connsiteY15" fmla="*/ 237173 h 241935"/>
                <a:gd name="connsiteX16" fmla="*/ 25717 w 120015"/>
                <a:gd name="connsiteY16" fmla="*/ 103823 h 241935"/>
                <a:gd name="connsiteX17" fmla="*/ 5715 w 120015"/>
                <a:gd name="connsiteY17" fmla="*/ 103823 h 241935"/>
                <a:gd name="connsiteX18" fmla="*/ 0 w 120015"/>
                <a:gd name="connsiteY18" fmla="*/ 99060 h 241935"/>
                <a:gd name="connsiteX19" fmla="*/ 0 w 120015"/>
                <a:gd name="connsiteY19" fmla="*/ 72390 h 241935"/>
                <a:gd name="connsiteX20" fmla="*/ 5715 w 120015"/>
                <a:gd name="connsiteY20" fmla="*/ 67627 h 241935"/>
                <a:gd name="connsiteX21" fmla="*/ 25717 w 120015"/>
                <a:gd name="connsiteY21" fmla="*/ 67627 h 241935"/>
                <a:gd name="connsiteX22" fmla="*/ 25717 w 120015"/>
                <a:gd name="connsiteY22" fmla="*/ 43815 h 241935"/>
                <a:gd name="connsiteX23" fmla="*/ 80010 w 120015"/>
                <a:gd name="connsiteY23" fmla="*/ 0 h 241935"/>
                <a:gd name="connsiteX24" fmla="*/ 115253 w 120015"/>
                <a:gd name="connsiteY24" fmla="*/ 2857 h 241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0015" h="241935">
                  <a:moveTo>
                    <a:pt x="115253" y="2857"/>
                  </a:moveTo>
                  <a:cubicBezTo>
                    <a:pt x="119063" y="3810"/>
                    <a:pt x="120015" y="4763"/>
                    <a:pt x="120015" y="8573"/>
                  </a:cubicBezTo>
                  <a:lnTo>
                    <a:pt x="120015" y="34290"/>
                  </a:lnTo>
                  <a:cubicBezTo>
                    <a:pt x="120015" y="38100"/>
                    <a:pt x="118110" y="39052"/>
                    <a:pt x="114300" y="39052"/>
                  </a:cubicBezTo>
                  <a:lnTo>
                    <a:pt x="89535" y="39052"/>
                  </a:lnTo>
                  <a:cubicBezTo>
                    <a:pt x="77153" y="39052"/>
                    <a:pt x="72390" y="40957"/>
                    <a:pt x="72390" y="51435"/>
                  </a:cubicBezTo>
                  <a:lnTo>
                    <a:pt x="72390" y="67627"/>
                  </a:lnTo>
                  <a:lnTo>
                    <a:pt x="110490" y="67627"/>
                  </a:lnTo>
                  <a:cubicBezTo>
                    <a:pt x="114300" y="67627"/>
                    <a:pt x="115253" y="69532"/>
                    <a:pt x="114300" y="73342"/>
                  </a:cubicBezTo>
                  <a:lnTo>
                    <a:pt x="109538" y="99060"/>
                  </a:lnTo>
                  <a:cubicBezTo>
                    <a:pt x="108585" y="101917"/>
                    <a:pt x="106680" y="103823"/>
                    <a:pt x="103822" y="103823"/>
                  </a:cubicBezTo>
                  <a:lnTo>
                    <a:pt x="72390" y="103823"/>
                  </a:lnTo>
                  <a:lnTo>
                    <a:pt x="72390" y="237173"/>
                  </a:lnTo>
                  <a:cubicBezTo>
                    <a:pt x="72390" y="240982"/>
                    <a:pt x="70485" y="241935"/>
                    <a:pt x="67628" y="241935"/>
                  </a:cubicBezTo>
                  <a:lnTo>
                    <a:pt x="30480" y="241935"/>
                  </a:lnTo>
                  <a:cubicBezTo>
                    <a:pt x="27622" y="241935"/>
                    <a:pt x="25717" y="240030"/>
                    <a:pt x="25717" y="237173"/>
                  </a:cubicBezTo>
                  <a:lnTo>
                    <a:pt x="25717" y="103823"/>
                  </a:lnTo>
                  <a:lnTo>
                    <a:pt x="5715" y="103823"/>
                  </a:lnTo>
                  <a:cubicBezTo>
                    <a:pt x="1905" y="103823"/>
                    <a:pt x="0" y="101917"/>
                    <a:pt x="0" y="99060"/>
                  </a:cubicBezTo>
                  <a:lnTo>
                    <a:pt x="0" y="72390"/>
                  </a:lnTo>
                  <a:cubicBezTo>
                    <a:pt x="0" y="69532"/>
                    <a:pt x="1905" y="67627"/>
                    <a:pt x="5715" y="67627"/>
                  </a:cubicBezTo>
                  <a:lnTo>
                    <a:pt x="25717" y="67627"/>
                  </a:lnTo>
                  <a:lnTo>
                    <a:pt x="25717" y="43815"/>
                  </a:lnTo>
                  <a:cubicBezTo>
                    <a:pt x="25717" y="4763"/>
                    <a:pt x="52388" y="0"/>
                    <a:pt x="80010" y="0"/>
                  </a:cubicBezTo>
                  <a:cubicBezTo>
                    <a:pt x="91440" y="0"/>
                    <a:pt x="103822" y="952"/>
                    <a:pt x="115253" y="285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D24B3EB-318C-CBB2-C690-103F7CF17747}"/>
                </a:ext>
              </a:extLst>
            </p:cNvPr>
            <p:cNvSpPr/>
            <p:nvPr/>
          </p:nvSpPr>
          <p:spPr>
            <a:xfrm>
              <a:off x="10828531" y="647592"/>
              <a:ext cx="46606" cy="53223"/>
            </a:xfrm>
            <a:custGeom>
              <a:avLst/>
              <a:gdLst>
                <a:gd name="connsiteX0" fmla="*/ 149542 w 154304"/>
                <a:gd name="connsiteY0" fmla="*/ 0 h 176212"/>
                <a:gd name="connsiteX1" fmla="*/ 154305 w 154304"/>
                <a:gd name="connsiteY1" fmla="*/ 4763 h 176212"/>
                <a:gd name="connsiteX2" fmla="*/ 154305 w 154304"/>
                <a:gd name="connsiteY2" fmla="*/ 164783 h 176212"/>
                <a:gd name="connsiteX3" fmla="*/ 149542 w 154304"/>
                <a:gd name="connsiteY3" fmla="*/ 170498 h 176212"/>
                <a:gd name="connsiteX4" fmla="*/ 75248 w 154304"/>
                <a:gd name="connsiteY4" fmla="*/ 176213 h 176212"/>
                <a:gd name="connsiteX5" fmla="*/ 0 w 154304"/>
                <a:gd name="connsiteY5" fmla="*/ 100965 h 176212"/>
                <a:gd name="connsiteX6" fmla="*/ 0 w 154304"/>
                <a:gd name="connsiteY6" fmla="*/ 4763 h 176212"/>
                <a:gd name="connsiteX7" fmla="*/ 4763 w 154304"/>
                <a:gd name="connsiteY7" fmla="*/ 0 h 176212"/>
                <a:gd name="connsiteX8" fmla="*/ 41910 w 154304"/>
                <a:gd name="connsiteY8" fmla="*/ 0 h 176212"/>
                <a:gd name="connsiteX9" fmla="*/ 46673 w 154304"/>
                <a:gd name="connsiteY9" fmla="*/ 4763 h 176212"/>
                <a:gd name="connsiteX10" fmla="*/ 46673 w 154304"/>
                <a:gd name="connsiteY10" fmla="*/ 88583 h 176212"/>
                <a:gd name="connsiteX11" fmla="*/ 80010 w 154304"/>
                <a:gd name="connsiteY11" fmla="*/ 135255 h 176212"/>
                <a:gd name="connsiteX12" fmla="*/ 107633 w 154304"/>
                <a:gd name="connsiteY12" fmla="*/ 135255 h 176212"/>
                <a:gd name="connsiteX13" fmla="*/ 107633 w 154304"/>
                <a:gd name="connsiteY13" fmla="*/ 4763 h 176212"/>
                <a:gd name="connsiteX14" fmla="*/ 112395 w 154304"/>
                <a:gd name="connsiteY14" fmla="*/ 0 h 176212"/>
                <a:gd name="connsiteX15" fmla="*/ 149542 w 154304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4" h="176212">
                  <a:moveTo>
                    <a:pt x="149542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3" y="169545"/>
                    <a:pt x="149542" y="170498"/>
                  </a:cubicBezTo>
                  <a:cubicBezTo>
                    <a:pt x="128588" y="174308"/>
                    <a:pt x="98108" y="176213"/>
                    <a:pt x="75248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7" y="0"/>
                    <a:pt x="46673" y="1905"/>
                    <a:pt x="46673" y="4763"/>
                  </a:cubicBezTo>
                  <a:lnTo>
                    <a:pt x="46673" y="88583"/>
                  </a:lnTo>
                  <a:cubicBezTo>
                    <a:pt x="46673" y="133350"/>
                    <a:pt x="51435" y="135255"/>
                    <a:pt x="80010" y="135255"/>
                  </a:cubicBezTo>
                  <a:lnTo>
                    <a:pt x="107633" y="135255"/>
                  </a:lnTo>
                  <a:lnTo>
                    <a:pt x="107633" y="4763"/>
                  </a:lnTo>
                  <a:cubicBezTo>
                    <a:pt x="107633" y="1905"/>
                    <a:pt x="109538" y="0"/>
                    <a:pt x="112395" y="0"/>
                  </a:cubicBezTo>
                  <a:lnTo>
                    <a:pt x="149542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2DB4B1A-7BEC-9C3D-7432-D4F3140CCBDB}"/>
                </a:ext>
              </a:extLst>
            </p:cNvPr>
            <p:cNvSpPr/>
            <p:nvPr/>
          </p:nvSpPr>
          <p:spPr>
            <a:xfrm>
              <a:off x="10882330" y="633134"/>
              <a:ext cx="31934" cy="67968"/>
            </a:xfrm>
            <a:custGeom>
              <a:avLst/>
              <a:gdLst>
                <a:gd name="connsiteX0" fmla="*/ 64770 w 105727"/>
                <a:gd name="connsiteY0" fmla="*/ 243 h 225032"/>
                <a:gd name="connsiteX1" fmla="*/ 69533 w 105727"/>
                <a:gd name="connsiteY1" fmla="*/ 5005 h 225032"/>
                <a:gd name="connsiteX2" fmla="*/ 69533 w 105727"/>
                <a:gd name="connsiteY2" fmla="*/ 49773 h 225032"/>
                <a:gd name="connsiteX3" fmla="*/ 98108 w 105727"/>
                <a:gd name="connsiteY3" fmla="*/ 49773 h 225032"/>
                <a:gd name="connsiteX4" fmla="*/ 103823 w 105727"/>
                <a:gd name="connsiteY4" fmla="*/ 54535 h 225032"/>
                <a:gd name="connsiteX5" fmla="*/ 103823 w 105727"/>
                <a:gd name="connsiteY5" fmla="*/ 79300 h 225032"/>
                <a:gd name="connsiteX6" fmla="*/ 98108 w 105727"/>
                <a:gd name="connsiteY6" fmla="*/ 84063 h 225032"/>
                <a:gd name="connsiteX7" fmla="*/ 69533 w 105727"/>
                <a:gd name="connsiteY7" fmla="*/ 84063 h 225032"/>
                <a:gd name="connsiteX8" fmla="*/ 69533 w 105727"/>
                <a:gd name="connsiteY8" fmla="*/ 168835 h 225032"/>
                <a:gd name="connsiteX9" fmla="*/ 87630 w 105727"/>
                <a:gd name="connsiteY9" fmla="*/ 185028 h 225032"/>
                <a:gd name="connsiteX10" fmla="*/ 100013 w 105727"/>
                <a:gd name="connsiteY10" fmla="*/ 185028 h 225032"/>
                <a:gd name="connsiteX11" fmla="*/ 105728 w 105727"/>
                <a:gd name="connsiteY11" fmla="*/ 189790 h 225032"/>
                <a:gd name="connsiteX12" fmla="*/ 105728 w 105727"/>
                <a:gd name="connsiteY12" fmla="*/ 216460 h 225032"/>
                <a:gd name="connsiteX13" fmla="*/ 100965 w 105727"/>
                <a:gd name="connsiteY13" fmla="*/ 222175 h 225032"/>
                <a:gd name="connsiteX14" fmla="*/ 74295 w 105727"/>
                <a:gd name="connsiteY14" fmla="*/ 225033 h 225032"/>
                <a:gd name="connsiteX15" fmla="*/ 22860 w 105727"/>
                <a:gd name="connsiteY15" fmla="*/ 185028 h 225032"/>
                <a:gd name="connsiteX16" fmla="*/ 22860 w 105727"/>
                <a:gd name="connsiteY16" fmla="*/ 83110 h 225032"/>
                <a:gd name="connsiteX17" fmla="*/ 4763 w 105727"/>
                <a:gd name="connsiteY17" fmla="*/ 83110 h 225032"/>
                <a:gd name="connsiteX18" fmla="*/ 0 w 105727"/>
                <a:gd name="connsiteY18" fmla="*/ 78348 h 225032"/>
                <a:gd name="connsiteX19" fmla="*/ 0 w 105727"/>
                <a:gd name="connsiteY19" fmla="*/ 53583 h 225032"/>
                <a:gd name="connsiteX20" fmla="*/ 4763 w 105727"/>
                <a:gd name="connsiteY20" fmla="*/ 48820 h 225032"/>
                <a:gd name="connsiteX21" fmla="*/ 22860 w 105727"/>
                <a:gd name="connsiteY21" fmla="*/ 48820 h 225032"/>
                <a:gd name="connsiteX22" fmla="*/ 22860 w 105727"/>
                <a:gd name="connsiteY22" fmla="*/ 14530 h 225032"/>
                <a:gd name="connsiteX23" fmla="*/ 27623 w 105727"/>
                <a:gd name="connsiteY23" fmla="*/ 9768 h 225032"/>
                <a:gd name="connsiteX24" fmla="*/ 64770 w 105727"/>
                <a:gd name="connsiteY24" fmla="*/ 243 h 22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05727" h="225032">
                  <a:moveTo>
                    <a:pt x="64770" y="243"/>
                  </a:moveTo>
                  <a:cubicBezTo>
                    <a:pt x="67628" y="-710"/>
                    <a:pt x="69533" y="1195"/>
                    <a:pt x="69533" y="5005"/>
                  </a:cubicBezTo>
                  <a:lnTo>
                    <a:pt x="69533" y="49773"/>
                  </a:lnTo>
                  <a:lnTo>
                    <a:pt x="98108" y="49773"/>
                  </a:lnTo>
                  <a:cubicBezTo>
                    <a:pt x="101918" y="49773"/>
                    <a:pt x="103823" y="51678"/>
                    <a:pt x="103823" y="54535"/>
                  </a:cubicBezTo>
                  <a:lnTo>
                    <a:pt x="103823" y="79300"/>
                  </a:lnTo>
                  <a:cubicBezTo>
                    <a:pt x="103823" y="82158"/>
                    <a:pt x="101918" y="84063"/>
                    <a:pt x="98108" y="84063"/>
                  </a:cubicBezTo>
                  <a:lnTo>
                    <a:pt x="69533" y="84063"/>
                  </a:lnTo>
                  <a:lnTo>
                    <a:pt x="69533" y="168835"/>
                  </a:lnTo>
                  <a:cubicBezTo>
                    <a:pt x="69533" y="182170"/>
                    <a:pt x="74295" y="185028"/>
                    <a:pt x="87630" y="185028"/>
                  </a:cubicBezTo>
                  <a:lnTo>
                    <a:pt x="100013" y="185028"/>
                  </a:lnTo>
                  <a:cubicBezTo>
                    <a:pt x="103823" y="185028"/>
                    <a:pt x="105728" y="185980"/>
                    <a:pt x="105728" y="189790"/>
                  </a:cubicBezTo>
                  <a:lnTo>
                    <a:pt x="105728" y="216460"/>
                  </a:lnTo>
                  <a:cubicBezTo>
                    <a:pt x="105728" y="220270"/>
                    <a:pt x="103823" y="222175"/>
                    <a:pt x="100965" y="222175"/>
                  </a:cubicBezTo>
                  <a:cubicBezTo>
                    <a:pt x="90488" y="224080"/>
                    <a:pt x="80963" y="225033"/>
                    <a:pt x="74295" y="225033"/>
                  </a:cubicBezTo>
                  <a:cubicBezTo>
                    <a:pt x="47625" y="225033"/>
                    <a:pt x="22860" y="224080"/>
                    <a:pt x="22860" y="185028"/>
                  </a:cubicBezTo>
                  <a:lnTo>
                    <a:pt x="22860" y="83110"/>
                  </a:lnTo>
                  <a:lnTo>
                    <a:pt x="4763" y="83110"/>
                  </a:lnTo>
                  <a:cubicBezTo>
                    <a:pt x="953" y="83110"/>
                    <a:pt x="0" y="81205"/>
                    <a:pt x="0" y="78348"/>
                  </a:cubicBezTo>
                  <a:lnTo>
                    <a:pt x="0" y="53583"/>
                  </a:lnTo>
                  <a:cubicBezTo>
                    <a:pt x="0" y="50725"/>
                    <a:pt x="1905" y="48820"/>
                    <a:pt x="4763" y="48820"/>
                  </a:cubicBezTo>
                  <a:lnTo>
                    <a:pt x="22860" y="48820"/>
                  </a:lnTo>
                  <a:lnTo>
                    <a:pt x="22860" y="14530"/>
                  </a:lnTo>
                  <a:cubicBezTo>
                    <a:pt x="22860" y="11673"/>
                    <a:pt x="23813" y="9768"/>
                    <a:pt x="27623" y="9768"/>
                  </a:cubicBezTo>
                  <a:lnTo>
                    <a:pt x="64770" y="243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5CA060D-5C6C-9C7A-C5E2-84B601E6A409}"/>
                </a:ext>
              </a:extLst>
            </p:cNvPr>
            <p:cNvSpPr/>
            <p:nvPr/>
          </p:nvSpPr>
          <p:spPr>
            <a:xfrm>
              <a:off x="10921456" y="647592"/>
              <a:ext cx="46606" cy="53223"/>
            </a:xfrm>
            <a:custGeom>
              <a:avLst/>
              <a:gdLst>
                <a:gd name="connsiteX0" fmla="*/ 149542 w 154304"/>
                <a:gd name="connsiteY0" fmla="*/ 0 h 176212"/>
                <a:gd name="connsiteX1" fmla="*/ 154305 w 154304"/>
                <a:gd name="connsiteY1" fmla="*/ 4763 h 176212"/>
                <a:gd name="connsiteX2" fmla="*/ 154305 w 154304"/>
                <a:gd name="connsiteY2" fmla="*/ 164783 h 176212"/>
                <a:gd name="connsiteX3" fmla="*/ 149542 w 154304"/>
                <a:gd name="connsiteY3" fmla="*/ 170498 h 176212"/>
                <a:gd name="connsiteX4" fmla="*/ 75247 w 154304"/>
                <a:gd name="connsiteY4" fmla="*/ 176213 h 176212"/>
                <a:gd name="connsiteX5" fmla="*/ 0 w 154304"/>
                <a:gd name="connsiteY5" fmla="*/ 100965 h 176212"/>
                <a:gd name="connsiteX6" fmla="*/ 0 w 154304"/>
                <a:gd name="connsiteY6" fmla="*/ 4763 h 176212"/>
                <a:gd name="connsiteX7" fmla="*/ 4763 w 154304"/>
                <a:gd name="connsiteY7" fmla="*/ 0 h 176212"/>
                <a:gd name="connsiteX8" fmla="*/ 41910 w 154304"/>
                <a:gd name="connsiteY8" fmla="*/ 0 h 176212"/>
                <a:gd name="connsiteX9" fmla="*/ 46672 w 154304"/>
                <a:gd name="connsiteY9" fmla="*/ 4763 h 176212"/>
                <a:gd name="connsiteX10" fmla="*/ 46672 w 154304"/>
                <a:gd name="connsiteY10" fmla="*/ 88583 h 176212"/>
                <a:gd name="connsiteX11" fmla="*/ 80010 w 154304"/>
                <a:gd name="connsiteY11" fmla="*/ 135255 h 176212"/>
                <a:gd name="connsiteX12" fmla="*/ 107633 w 154304"/>
                <a:gd name="connsiteY12" fmla="*/ 135255 h 176212"/>
                <a:gd name="connsiteX13" fmla="*/ 107633 w 154304"/>
                <a:gd name="connsiteY13" fmla="*/ 4763 h 176212"/>
                <a:gd name="connsiteX14" fmla="*/ 112395 w 154304"/>
                <a:gd name="connsiteY14" fmla="*/ 0 h 176212"/>
                <a:gd name="connsiteX15" fmla="*/ 149542 w 154304"/>
                <a:gd name="connsiteY15" fmla="*/ 0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54304" h="176212">
                  <a:moveTo>
                    <a:pt x="149542" y="0"/>
                  </a:moveTo>
                  <a:cubicBezTo>
                    <a:pt x="152400" y="0"/>
                    <a:pt x="154305" y="1905"/>
                    <a:pt x="154305" y="4763"/>
                  </a:cubicBezTo>
                  <a:lnTo>
                    <a:pt x="154305" y="164783"/>
                  </a:lnTo>
                  <a:cubicBezTo>
                    <a:pt x="154305" y="168592"/>
                    <a:pt x="153353" y="169545"/>
                    <a:pt x="149542" y="170498"/>
                  </a:cubicBezTo>
                  <a:cubicBezTo>
                    <a:pt x="128588" y="174308"/>
                    <a:pt x="98108" y="176213"/>
                    <a:pt x="75247" y="176213"/>
                  </a:cubicBezTo>
                  <a:cubicBezTo>
                    <a:pt x="15240" y="176213"/>
                    <a:pt x="0" y="164783"/>
                    <a:pt x="0" y="10096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41910" y="0"/>
                  </a:lnTo>
                  <a:cubicBezTo>
                    <a:pt x="44767" y="0"/>
                    <a:pt x="46672" y="1905"/>
                    <a:pt x="46672" y="4763"/>
                  </a:cubicBezTo>
                  <a:lnTo>
                    <a:pt x="46672" y="88583"/>
                  </a:lnTo>
                  <a:cubicBezTo>
                    <a:pt x="46672" y="133350"/>
                    <a:pt x="51435" y="135255"/>
                    <a:pt x="80010" y="135255"/>
                  </a:cubicBezTo>
                  <a:lnTo>
                    <a:pt x="107633" y="135255"/>
                  </a:lnTo>
                  <a:lnTo>
                    <a:pt x="107633" y="4763"/>
                  </a:lnTo>
                  <a:cubicBezTo>
                    <a:pt x="107633" y="1905"/>
                    <a:pt x="109538" y="0"/>
                    <a:pt x="112395" y="0"/>
                  </a:cubicBezTo>
                  <a:lnTo>
                    <a:pt x="149542" y="0"/>
                  </a:ln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B3804C1-6A64-90E8-1EDF-6027BF7D456D}"/>
                </a:ext>
              </a:extLst>
            </p:cNvPr>
            <p:cNvSpPr/>
            <p:nvPr/>
          </p:nvSpPr>
          <p:spPr>
            <a:xfrm>
              <a:off x="10978994" y="647305"/>
              <a:ext cx="31071" cy="53223"/>
            </a:xfrm>
            <a:custGeom>
              <a:avLst/>
              <a:gdLst>
                <a:gd name="connsiteX0" fmla="*/ 98108 w 102870"/>
                <a:gd name="connsiteY0" fmla="*/ 2857 h 176212"/>
                <a:gd name="connsiteX1" fmla="*/ 102870 w 102870"/>
                <a:gd name="connsiteY1" fmla="*/ 9525 h 176212"/>
                <a:gd name="connsiteX2" fmla="*/ 102870 w 102870"/>
                <a:gd name="connsiteY2" fmla="*/ 35242 h 176212"/>
                <a:gd name="connsiteX3" fmla="*/ 97155 w 102870"/>
                <a:gd name="connsiteY3" fmla="*/ 40005 h 176212"/>
                <a:gd name="connsiteX4" fmla="*/ 67628 w 102870"/>
                <a:gd name="connsiteY4" fmla="*/ 40005 h 176212"/>
                <a:gd name="connsiteX5" fmla="*/ 45720 w 102870"/>
                <a:gd name="connsiteY5" fmla="*/ 56198 h 176212"/>
                <a:gd name="connsiteX6" fmla="*/ 45720 w 102870"/>
                <a:gd name="connsiteY6" fmla="*/ 171450 h 176212"/>
                <a:gd name="connsiteX7" fmla="*/ 40958 w 102870"/>
                <a:gd name="connsiteY7" fmla="*/ 176213 h 176212"/>
                <a:gd name="connsiteX8" fmla="*/ 4763 w 102870"/>
                <a:gd name="connsiteY8" fmla="*/ 176213 h 176212"/>
                <a:gd name="connsiteX9" fmla="*/ 0 w 102870"/>
                <a:gd name="connsiteY9" fmla="*/ 171450 h 176212"/>
                <a:gd name="connsiteX10" fmla="*/ 0 w 102870"/>
                <a:gd name="connsiteY10" fmla="*/ 43815 h 176212"/>
                <a:gd name="connsiteX11" fmla="*/ 56197 w 102870"/>
                <a:gd name="connsiteY11" fmla="*/ 0 h 176212"/>
                <a:gd name="connsiteX12" fmla="*/ 98108 w 102870"/>
                <a:gd name="connsiteY12" fmla="*/ 2857 h 176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2870" h="176212">
                  <a:moveTo>
                    <a:pt x="98108" y="2857"/>
                  </a:moveTo>
                  <a:cubicBezTo>
                    <a:pt x="101917" y="3810"/>
                    <a:pt x="102870" y="4763"/>
                    <a:pt x="102870" y="9525"/>
                  </a:cubicBezTo>
                  <a:lnTo>
                    <a:pt x="102870" y="35242"/>
                  </a:lnTo>
                  <a:cubicBezTo>
                    <a:pt x="102870" y="38100"/>
                    <a:pt x="100965" y="40005"/>
                    <a:pt x="97155" y="40005"/>
                  </a:cubicBezTo>
                  <a:lnTo>
                    <a:pt x="67628" y="40005"/>
                  </a:lnTo>
                  <a:cubicBezTo>
                    <a:pt x="51435" y="40005"/>
                    <a:pt x="45720" y="42863"/>
                    <a:pt x="45720" y="56198"/>
                  </a:cubicBezTo>
                  <a:lnTo>
                    <a:pt x="45720" y="171450"/>
                  </a:lnTo>
                  <a:cubicBezTo>
                    <a:pt x="45720" y="175260"/>
                    <a:pt x="43815" y="176213"/>
                    <a:pt x="40958" y="176213"/>
                  </a:cubicBezTo>
                  <a:lnTo>
                    <a:pt x="4763" y="176213"/>
                  </a:lnTo>
                  <a:cubicBezTo>
                    <a:pt x="1905" y="176213"/>
                    <a:pt x="0" y="174307"/>
                    <a:pt x="0" y="171450"/>
                  </a:cubicBezTo>
                  <a:lnTo>
                    <a:pt x="0" y="43815"/>
                  </a:lnTo>
                  <a:cubicBezTo>
                    <a:pt x="0" y="4763"/>
                    <a:pt x="27622" y="0"/>
                    <a:pt x="56197" y="0"/>
                  </a:cubicBezTo>
                  <a:cubicBezTo>
                    <a:pt x="65722" y="0"/>
                    <a:pt x="86678" y="952"/>
                    <a:pt x="98108" y="2857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D7836407-483B-89BF-317A-253EB308548B}"/>
                </a:ext>
              </a:extLst>
            </p:cNvPr>
            <p:cNvSpPr/>
            <p:nvPr/>
          </p:nvSpPr>
          <p:spPr>
            <a:xfrm>
              <a:off x="11015531" y="647581"/>
              <a:ext cx="46318" cy="53521"/>
            </a:xfrm>
            <a:custGeom>
              <a:avLst/>
              <a:gdLst>
                <a:gd name="connsiteX0" fmla="*/ 153353 w 153352"/>
                <a:gd name="connsiteY0" fmla="*/ 85762 h 177201"/>
                <a:gd name="connsiteX1" fmla="*/ 153353 w 153352"/>
                <a:gd name="connsiteY1" fmla="*/ 95287 h 177201"/>
                <a:gd name="connsiteX2" fmla="*/ 143828 w 153352"/>
                <a:gd name="connsiteY2" fmla="*/ 103860 h 177201"/>
                <a:gd name="connsiteX3" fmla="*/ 46673 w 153352"/>
                <a:gd name="connsiteY3" fmla="*/ 103860 h 177201"/>
                <a:gd name="connsiteX4" fmla="*/ 81915 w 153352"/>
                <a:gd name="connsiteY4" fmla="*/ 137197 h 177201"/>
                <a:gd name="connsiteX5" fmla="*/ 137160 w 153352"/>
                <a:gd name="connsiteY5" fmla="*/ 137197 h 177201"/>
                <a:gd name="connsiteX6" fmla="*/ 141923 w 153352"/>
                <a:gd name="connsiteY6" fmla="*/ 141960 h 177201"/>
                <a:gd name="connsiteX7" fmla="*/ 141923 w 153352"/>
                <a:gd name="connsiteY7" fmla="*/ 167677 h 177201"/>
                <a:gd name="connsiteX8" fmla="*/ 137160 w 153352"/>
                <a:gd name="connsiteY8" fmla="*/ 172439 h 177201"/>
                <a:gd name="connsiteX9" fmla="*/ 78105 w 153352"/>
                <a:gd name="connsiteY9" fmla="*/ 177202 h 177201"/>
                <a:gd name="connsiteX10" fmla="*/ 0 w 153352"/>
                <a:gd name="connsiteY10" fmla="*/ 88620 h 177201"/>
                <a:gd name="connsiteX11" fmla="*/ 78105 w 153352"/>
                <a:gd name="connsiteY11" fmla="*/ 37 h 177201"/>
                <a:gd name="connsiteX12" fmla="*/ 153353 w 153352"/>
                <a:gd name="connsiteY12" fmla="*/ 85762 h 177201"/>
                <a:gd name="connsiteX13" fmla="*/ 45720 w 153352"/>
                <a:gd name="connsiteY13" fmla="*/ 73379 h 177201"/>
                <a:gd name="connsiteX14" fmla="*/ 107633 w 153352"/>
                <a:gd name="connsiteY14" fmla="*/ 73379 h 177201"/>
                <a:gd name="connsiteX15" fmla="*/ 77153 w 153352"/>
                <a:gd name="connsiteY15" fmla="*/ 39089 h 177201"/>
                <a:gd name="connsiteX16" fmla="*/ 45720 w 153352"/>
                <a:gd name="connsiteY16" fmla="*/ 73379 h 1772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352" h="177201">
                  <a:moveTo>
                    <a:pt x="153353" y="85762"/>
                  </a:moveTo>
                  <a:lnTo>
                    <a:pt x="153353" y="95287"/>
                  </a:lnTo>
                  <a:cubicBezTo>
                    <a:pt x="153353" y="101954"/>
                    <a:pt x="151448" y="103860"/>
                    <a:pt x="143828" y="103860"/>
                  </a:cubicBezTo>
                  <a:lnTo>
                    <a:pt x="46673" y="103860"/>
                  </a:lnTo>
                  <a:cubicBezTo>
                    <a:pt x="47625" y="131482"/>
                    <a:pt x="54292" y="137197"/>
                    <a:pt x="81915" y="137197"/>
                  </a:cubicBezTo>
                  <a:lnTo>
                    <a:pt x="137160" y="137197"/>
                  </a:lnTo>
                  <a:cubicBezTo>
                    <a:pt x="140017" y="137197"/>
                    <a:pt x="141923" y="139102"/>
                    <a:pt x="141923" y="141960"/>
                  </a:cubicBezTo>
                  <a:lnTo>
                    <a:pt x="141923" y="167677"/>
                  </a:lnTo>
                  <a:cubicBezTo>
                    <a:pt x="141923" y="171487"/>
                    <a:pt x="140017" y="172439"/>
                    <a:pt x="137160" y="172439"/>
                  </a:cubicBezTo>
                  <a:cubicBezTo>
                    <a:pt x="120967" y="176250"/>
                    <a:pt x="98108" y="177202"/>
                    <a:pt x="78105" y="177202"/>
                  </a:cubicBezTo>
                  <a:cubicBezTo>
                    <a:pt x="15240" y="177202"/>
                    <a:pt x="0" y="159104"/>
                    <a:pt x="0" y="88620"/>
                  </a:cubicBezTo>
                  <a:cubicBezTo>
                    <a:pt x="0" y="17182"/>
                    <a:pt x="15240" y="37"/>
                    <a:pt x="78105" y="37"/>
                  </a:cubicBezTo>
                  <a:cubicBezTo>
                    <a:pt x="138113" y="-915"/>
                    <a:pt x="153353" y="16229"/>
                    <a:pt x="153353" y="85762"/>
                  </a:cubicBezTo>
                  <a:close/>
                  <a:moveTo>
                    <a:pt x="45720" y="73379"/>
                  </a:moveTo>
                  <a:lnTo>
                    <a:pt x="107633" y="73379"/>
                  </a:lnTo>
                  <a:cubicBezTo>
                    <a:pt x="107633" y="45757"/>
                    <a:pt x="100013" y="39089"/>
                    <a:pt x="77153" y="39089"/>
                  </a:cubicBezTo>
                  <a:cubicBezTo>
                    <a:pt x="54292" y="39089"/>
                    <a:pt x="46673" y="45757"/>
                    <a:pt x="45720" y="73379"/>
                  </a:cubicBezTo>
                  <a:close/>
                </a:path>
              </a:pathLst>
            </a:custGeom>
            <a:solidFill>
              <a:srgbClr val="5EBFD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56AD073-9C6A-362A-5C86-59B82EBB0B4D}"/>
                </a:ext>
              </a:extLst>
            </p:cNvPr>
            <p:cNvSpPr/>
            <p:nvPr/>
          </p:nvSpPr>
          <p:spPr>
            <a:xfrm>
              <a:off x="11087350" y="649031"/>
              <a:ext cx="72705" cy="51784"/>
            </a:xfrm>
            <a:custGeom>
              <a:avLst/>
              <a:gdLst>
                <a:gd name="connsiteX0" fmla="*/ 236563 w 240716"/>
                <a:gd name="connsiteY0" fmla="*/ 0 h 171450"/>
                <a:gd name="connsiteX1" fmla="*/ 240373 w 240716"/>
                <a:gd name="connsiteY1" fmla="*/ 4763 h 171450"/>
                <a:gd name="connsiteX2" fmla="*/ 212751 w 240716"/>
                <a:gd name="connsiteY2" fmla="*/ 136208 h 171450"/>
                <a:gd name="connsiteX3" fmla="*/ 176556 w 240716"/>
                <a:gd name="connsiteY3" fmla="*/ 171450 h 171450"/>
                <a:gd name="connsiteX4" fmla="*/ 140361 w 240716"/>
                <a:gd name="connsiteY4" fmla="*/ 136208 h 171450"/>
                <a:gd name="connsiteX5" fmla="*/ 120358 w 240716"/>
                <a:gd name="connsiteY5" fmla="*/ 49530 h 171450"/>
                <a:gd name="connsiteX6" fmla="*/ 100356 w 240716"/>
                <a:gd name="connsiteY6" fmla="*/ 136208 h 171450"/>
                <a:gd name="connsiteX7" fmla="*/ 64161 w 240716"/>
                <a:gd name="connsiteY7" fmla="*/ 171450 h 171450"/>
                <a:gd name="connsiteX8" fmla="*/ 27966 w 240716"/>
                <a:gd name="connsiteY8" fmla="*/ 136208 h 171450"/>
                <a:gd name="connsiteX9" fmla="*/ 344 w 240716"/>
                <a:gd name="connsiteY9" fmla="*/ 4763 h 171450"/>
                <a:gd name="connsiteX10" fmla="*/ 4154 w 240716"/>
                <a:gd name="connsiteY10" fmla="*/ 0 h 171450"/>
                <a:gd name="connsiteX11" fmla="*/ 27013 w 240716"/>
                <a:gd name="connsiteY11" fmla="*/ 0 h 171450"/>
                <a:gd name="connsiteX12" fmla="*/ 30823 w 240716"/>
                <a:gd name="connsiteY12" fmla="*/ 4763 h 171450"/>
                <a:gd name="connsiteX13" fmla="*/ 56541 w 240716"/>
                <a:gd name="connsiteY13" fmla="*/ 132398 h 171450"/>
                <a:gd name="connsiteX14" fmla="*/ 65113 w 240716"/>
                <a:gd name="connsiteY14" fmla="*/ 143827 h 171450"/>
                <a:gd name="connsiteX15" fmla="*/ 73686 w 240716"/>
                <a:gd name="connsiteY15" fmla="*/ 132398 h 171450"/>
                <a:gd name="connsiteX16" fmla="*/ 103213 w 240716"/>
                <a:gd name="connsiteY16" fmla="*/ 9525 h 171450"/>
                <a:gd name="connsiteX17" fmla="*/ 107976 w 240716"/>
                <a:gd name="connsiteY17" fmla="*/ 4763 h 171450"/>
                <a:gd name="connsiteX18" fmla="*/ 133694 w 240716"/>
                <a:gd name="connsiteY18" fmla="*/ 4763 h 171450"/>
                <a:gd name="connsiteX19" fmla="*/ 138456 w 240716"/>
                <a:gd name="connsiteY19" fmla="*/ 9525 h 171450"/>
                <a:gd name="connsiteX20" fmla="*/ 168936 w 240716"/>
                <a:gd name="connsiteY20" fmla="*/ 132398 h 171450"/>
                <a:gd name="connsiteX21" fmla="*/ 177508 w 240716"/>
                <a:gd name="connsiteY21" fmla="*/ 143827 h 171450"/>
                <a:gd name="connsiteX22" fmla="*/ 186081 w 240716"/>
                <a:gd name="connsiteY22" fmla="*/ 132398 h 171450"/>
                <a:gd name="connsiteX23" fmla="*/ 211798 w 240716"/>
                <a:gd name="connsiteY23" fmla="*/ 4763 h 171450"/>
                <a:gd name="connsiteX24" fmla="*/ 215608 w 240716"/>
                <a:gd name="connsiteY24" fmla="*/ 0 h 171450"/>
                <a:gd name="connsiteX25" fmla="*/ 236563 w 240716"/>
                <a:gd name="connsiteY25" fmla="*/ 0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40716" h="171450">
                  <a:moveTo>
                    <a:pt x="236563" y="0"/>
                  </a:moveTo>
                  <a:cubicBezTo>
                    <a:pt x="240373" y="0"/>
                    <a:pt x="241326" y="952"/>
                    <a:pt x="240373" y="4763"/>
                  </a:cubicBezTo>
                  <a:lnTo>
                    <a:pt x="212751" y="136208"/>
                  </a:lnTo>
                  <a:cubicBezTo>
                    <a:pt x="206083" y="166688"/>
                    <a:pt x="201321" y="171450"/>
                    <a:pt x="176556" y="171450"/>
                  </a:cubicBezTo>
                  <a:cubicBezTo>
                    <a:pt x="148933" y="171450"/>
                    <a:pt x="147981" y="167640"/>
                    <a:pt x="140361" y="136208"/>
                  </a:cubicBezTo>
                  <a:lnTo>
                    <a:pt x="120358" y="49530"/>
                  </a:lnTo>
                  <a:lnTo>
                    <a:pt x="100356" y="136208"/>
                  </a:lnTo>
                  <a:cubicBezTo>
                    <a:pt x="92736" y="167640"/>
                    <a:pt x="91783" y="171450"/>
                    <a:pt x="64161" y="171450"/>
                  </a:cubicBezTo>
                  <a:cubicBezTo>
                    <a:pt x="39396" y="171450"/>
                    <a:pt x="34633" y="166688"/>
                    <a:pt x="27966" y="136208"/>
                  </a:cubicBezTo>
                  <a:lnTo>
                    <a:pt x="344" y="4763"/>
                  </a:lnTo>
                  <a:cubicBezTo>
                    <a:pt x="-609" y="952"/>
                    <a:pt x="344" y="0"/>
                    <a:pt x="4154" y="0"/>
                  </a:cubicBezTo>
                  <a:lnTo>
                    <a:pt x="27013" y="0"/>
                  </a:lnTo>
                  <a:cubicBezTo>
                    <a:pt x="28919" y="0"/>
                    <a:pt x="29871" y="952"/>
                    <a:pt x="30823" y="4763"/>
                  </a:cubicBezTo>
                  <a:lnTo>
                    <a:pt x="56541" y="132398"/>
                  </a:lnTo>
                  <a:cubicBezTo>
                    <a:pt x="59398" y="142875"/>
                    <a:pt x="61304" y="143827"/>
                    <a:pt x="65113" y="143827"/>
                  </a:cubicBezTo>
                  <a:cubicBezTo>
                    <a:pt x="70829" y="143827"/>
                    <a:pt x="70829" y="142875"/>
                    <a:pt x="73686" y="132398"/>
                  </a:cubicBezTo>
                  <a:lnTo>
                    <a:pt x="103213" y="9525"/>
                  </a:lnTo>
                  <a:cubicBezTo>
                    <a:pt x="104166" y="5715"/>
                    <a:pt x="105119" y="4763"/>
                    <a:pt x="107976" y="4763"/>
                  </a:cubicBezTo>
                  <a:lnTo>
                    <a:pt x="133694" y="4763"/>
                  </a:lnTo>
                  <a:cubicBezTo>
                    <a:pt x="136551" y="4763"/>
                    <a:pt x="137504" y="5715"/>
                    <a:pt x="138456" y="9525"/>
                  </a:cubicBezTo>
                  <a:lnTo>
                    <a:pt x="168936" y="132398"/>
                  </a:lnTo>
                  <a:cubicBezTo>
                    <a:pt x="171794" y="142875"/>
                    <a:pt x="171794" y="143827"/>
                    <a:pt x="177508" y="143827"/>
                  </a:cubicBezTo>
                  <a:cubicBezTo>
                    <a:pt x="181319" y="143827"/>
                    <a:pt x="183223" y="142875"/>
                    <a:pt x="186081" y="132398"/>
                  </a:cubicBezTo>
                  <a:lnTo>
                    <a:pt x="211798" y="4763"/>
                  </a:lnTo>
                  <a:cubicBezTo>
                    <a:pt x="212751" y="952"/>
                    <a:pt x="213704" y="0"/>
                    <a:pt x="215608" y="0"/>
                  </a:cubicBezTo>
                  <a:lnTo>
                    <a:pt x="236563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27C9AB82-DA5E-6F16-EF06-A4198E7090B3}"/>
                </a:ext>
              </a:extLst>
            </p:cNvPr>
            <p:cNvSpPr/>
            <p:nvPr/>
          </p:nvSpPr>
          <p:spPr>
            <a:xfrm>
              <a:off x="11167719" y="648168"/>
              <a:ext cx="42578" cy="52360"/>
            </a:xfrm>
            <a:custGeom>
              <a:avLst/>
              <a:gdLst>
                <a:gd name="connsiteX0" fmla="*/ 140970 w 140969"/>
                <a:gd name="connsiteY0" fmla="*/ 82868 h 173355"/>
                <a:gd name="connsiteX1" fmla="*/ 140970 w 140969"/>
                <a:gd name="connsiteY1" fmla="*/ 91440 h 173355"/>
                <a:gd name="connsiteX2" fmla="*/ 129540 w 140969"/>
                <a:gd name="connsiteY2" fmla="*/ 100013 h 173355"/>
                <a:gd name="connsiteX3" fmla="*/ 30480 w 140969"/>
                <a:gd name="connsiteY3" fmla="*/ 100013 h 173355"/>
                <a:gd name="connsiteX4" fmla="*/ 71438 w 140969"/>
                <a:gd name="connsiteY4" fmla="*/ 147638 h 173355"/>
                <a:gd name="connsiteX5" fmla="*/ 122872 w 140969"/>
                <a:gd name="connsiteY5" fmla="*/ 147638 h 173355"/>
                <a:gd name="connsiteX6" fmla="*/ 127635 w 140969"/>
                <a:gd name="connsiteY6" fmla="*/ 152400 h 173355"/>
                <a:gd name="connsiteX7" fmla="*/ 127635 w 140969"/>
                <a:gd name="connsiteY7" fmla="*/ 165735 h 173355"/>
                <a:gd name="connsiteX8" fmla="*/ 122872 w 140969"/>
                <a:gd name="connsiteY8" fmla="*/ 170498 h 173355"/>
                <a:gd name="connsiteX9" fmla="*/ 70485 w 140969"/>
                <a:gd name="connsiteY9" fmla="*/ 173355 h 173355"/>
                <a:gd name="connsiteX10" fmla="*/ 0 w 140969"/>
                <a:gd name="connsiteY10" fmla="*/ 86678 h 173355"/>
                <a:gd name="connsiteX11" fmla="*/ 70485 w 140969"/>
                <a:gd name="connsiteY11" fmla="*/ 0 h 173355"/>
                <a:gd name="connsiteX12" fmla="*/ 140970 w 140969"/>
                <a:gd name="connsiteY12" fmla="*/ 82868 h 173355"/>
                <a:gd name="connsiteX13" fmla="*/ 30480 w 140969"/>
                <a:gd name="connsiteY13" fmla="*/ 76200 h 173355"/>
                <a:gd name="connsiteX14" fmla="*/ 111442 w 140969"/>
                <a:gd name="connsiteY14" fmla="*/ 76200 h 173355"/>
                <a:gd name="connsiteX15" fmla="*/ 72390 w 140969"/>
                <a:gd name="connsiteY15" fmla="*/ 26670 h 173355"/>
                <a:gd name="connsiteX16" fmla="*/ 30480 w 140969"/>
                <a:gd name="connsiteY16" fmla="*/ 76200 h 173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40969" h="173355">
                  <a:moveTo>
                    <a:pt x="140970" y="82868"/>
                  </a:moveTo>
                  <a:lnTo>
                    <a:pt x="140970" y="91440"/>
                  </a:lnTo>
                  <a:cubicBezTo>
                    <a:pt x="140970" y="98108"/>
                    <a:pt x="139065" y="100013"/>
                    <a:pt x="129540" y="100013"/>
                  </a:cubicBezTo>
                  <a:lnTo>
                    <a:pt x="30480" y="100013"/>
                  </a:lnTo>
                  <a:cubicBezTo>
                    <a:pt x="31432" y="138113"/>
                    <a:pt x="38100" y="147638"/>
                    <a:pt x="71438" y="147638"/>
                  </a:cubicBezTo>
                  <a:lnTo>
                    <a:pt x="122872" y="147638"/>
                  </a:lnTo>
                  <a:cubicBezTo>
                    <a:pt x="125730" y="147638"/>
                    <a:pt x="127635" y="149543"/>
                    <a:pt x="127635" y="152400"/>
                  </a:cubicBezTo>
                  <a:lnTo>
                    <a:pt x="127635" y="165735"/>
                  </a:lnTo>
                  <a:cubicBezTo>
                    <a:pt x="127635" y="168593"/>
                    <a:pt x="125730" y="170498"/>
                    <a:pt x="122872" y="170498"/>
                  </a:cubicBezTo>
                  <a:cubicBezTo>
                    <a:pt x="106680" y="172403"/>
                    <a:pt x="89535" y="173355"/>
                    <a:pt x="70485" y="173355"/>
                  </a:cubicBezTo>
                  <a:cubicBezTo>
                    <a:pt x="12382" y="173355"/>
                    <a:pt x="0" y="156210"/>
                    <a:pt x="0" y="86678"/>
                  </a:cubicBezTo>
                  <a:cubicBezTo>
                    <a:pt x="0" y="17145"/>
                    <a:pt x="12382" y="0"/>
                    <a:pt x="70485" y="0"/>
                  </a:cubicBezTo>
                  <a:cubicBezTo>
                    <a:pt x="126682" y="953"/>
                    <a:pt x="140017" y="17145"/>
                    <a:pt x="140970" y="82868"/>
                  </a:cubicBezTo>
                  <a:close/>
                  <a:moveTo>
                    <a:pt x="30480" y="76200"/>
                  </a:moveTo>
                  <a:lnTo>
                    <a:pt x="111442" y="76200"/>
                  </a:lnTo>
                  <a:cubicBezTo>
                    <a:pt x="110490" y="37148"/>
                    <a:pt x="103822" y="26670"/>
                    <a:pt x="72390" y="26670"/>
                  </a:cubicBezTo>
                  <a:cubicBezTo>
                    <a:pt x="38100" y="26670"/>
                    <a:pt x="31432" y="37148"/>
                    <a:pt x="30480" y="762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A08164A-2ADD-289E-A2FE-C5A4C028C1B0}"/>
                </a:ext>
              </a:extLst>
            </p:cNvPr>
            <p:cNvSpPr/>
            <p:nvPr/>
          </p:nvSpPr>
          <p:spPr>
            <a:xfrm>
              <a:off x="11240217" y="648630"/>
              <a:ext cx="37687" cy="52472"/>
            </a:xfrm>
            <a:custGeom>
              <a:avLst/>
              <a:gdLst>
                <a:gd name="connsiteX0" fmla="*/ 120015 w 124777"/>
                <a:gd name="connsiteY0" fmla="*/ 2279 h 173728"/>
                <a:gd name="connsiteX1" fmla="*/ 124778 w 124777"/>
                <a:gd name="connsiteY1" fmla="*/ 7994 h 173728"/>
                <a:gd name="connsiteX2" fmla="*/ 124778 w 124777"/>
                <a:gd name="connsiteY2" fmla="*/ 21329 h 173728"/>
                <a:gd name="connsiteX3" fmla="*/ 120015 w 124777"/>
                <a:gd name="connsiteY3" fmla="*/ 26091 h 173728"/>
                <a:gd name="connsiteX4" fmla="*/ 73343 w 124777"/>
                <a:gd name="connsiteY4" fmla="*/ 26091 h 173728"/>
                <a:gd name="connsiteX5" fmla="*/ 31433 w 124777"/>
                <a:gd name="connsiteY5" fmla="*/ 87051 h 173728"/>
                <a:gd name="connsiteX6" fmla="*/ 73343 w 124777"/>
                <a:gd name="connsiteY6" fmla="*/ 147059 h 173728"/>
                <a:gd name="connsiteX7" fmla="*/ 120015 w 124777"/>
                <a:gd name="connsiteY7" fmla="*/ 147059 h 173728"/>
                <a:gd name="connsiteX8" fmla="*/ 124778 w 124777"/>
                <a:gd name="connsiteY8" fmla="*/ 151821 h 173728"/>
                <a:gd name="connsiteX9" fmla="*/ 124778 w 124777"/>
                <a:gd name="connsiteY9" fmla="*/ 165156 h 173728"/>
                <a:gd name="connsiteX10" fmla="*/ 120015 w 124777"/>
                <a:gd name="connsiteY10" fmla="*/ 170871 h 173728"/>
                <a:gd name="connsiteX11" fmla="*/ 72390 w 124777"/>
                <a:gd name="connsiteY11" fmla="*/ 173729 h 173728"/>
                <a:gd name="connsiteX12" fmla="*/ 0 w 124777"/>
                <a:gd name="connsiteY12" fmla="*/ 87051 h 173728"/>
                <a:gd name="connsiteX13" fmla="*/ 72390 w 124777"/>
                <a:gd name="connsiteY13" fmla="*/ 374 h 173728"/>
                <a:gd name="connsiteX14" fmla="*/ 120015 w 124777"/>
                <a:gd name="connsiteY14" fmla="*/ 2279 h 17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24777" h="173728">
                  <a:moveTo>
                    <a:pt x="120015" y="2279"/>
                  </a:moveTo>
                  <a:cubicBezTo>
                    <a:pt x="122873" y="2279"/>
                    <a:pt x="124778" y="4184"/>
                    <a:pt x="124778" y="7994"/>
                  </a:cubicBezTo>
                  <a:lnTo>
                    <a:pt x="124778" y="21329"/>
                  </a:lnTo>
                  <a:cubicBezTo>
                    <a:pt x="124778" y="24186"/>
                    <a:pt x="122873" y="26091"/>
                    <a:pt x="120015" y="26091"/>
                  </a:cubicBezTo>
                  <a:lnTo>
                    <a:pt x="73343" y="26091"/>
                  </a:lnTo>
                  <a:cubicBezTo>
                    <a:pt x="36195" y="26091"/>
                    <a:pt x="31433" y="38474"/>
                    <a:pt x="31433" y="87051"/>
                  </a:cubicBezTo>
                  <a:cubicBezTo>
                    <a:pt x="31433" y="135629"/>
                    <a:pt x="36195" y="147059"/>
                    <a:pt x="73343" y="147059"/>
                  </a:cubicBezTo>
                  <a:lnTo>
                    <a:pt x="120015" y="147059"/>
                  </a:lnTo>
                  <a:cubicBezTo>
                    <a:pt x="122873" y="147059"/>
                    <a:pt x="124778" y="148964"/>
                    <a:pt x="124778" y="151821"/>
                  </a:cubicBezTo>
                  <a:lnTo>
                    <a:pt x="124778" y="165156"/>
                  </a:lnTo>
                  <a:cubicBezTo>
                    <a:pt x="124778" y="168014"/>
                    <a:pt x="122873" y="169919"/>
                    <a:pt x="120015" y="170871"/>
                  </a:cubicBezTo>
                  <a:cubicBezTo>
                    <a:pt x="103823" y="172776"/>
                    <a:pt x="85725" y="173729"/>
                    <a:pt x="72390" y="173729"/>
                  </a:cubicBezTo>
                  <a:cubicBezTo>
                    <a:pt x="12383" y="173729"/>
                    <a:pt x="0" y="156584"/>
                    <a:pt x="0" y="87051"/>
                  </a:cubicBezTo>
                  <a:cubicBezTo>
                    <a:pt x="0" y="17519"/>
                    <a:pt x="11430" y="374"/>
                    <a:pt x="72390" y="374"/>
                  </a:cubicBezTo>
                  <a:cubicBezTo>
                    <a:pt x="85725" y="-579"/>
                    <a:pt x="103823" y="374"/>
                    <a:pt x="120015" y="2279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564E2DE5-FBDE-7C34-D4C1-FE88D7E5C554}"/>
                </a:ext>
              </a:extLst>
            </p:cNvPr>
            <p:cNvSpPr/>
            <p:nvPr/>
          </p:nvSpPr>
          <p:spPr>
            <a:xfrm>
              <a:off x="11284522" y="648455"/>
              <a:ext cx="40564" cy="52072"/>
            </a:xfrm>
            <a:custGeom>
              <a:avLst/>
              <a:gdLst>
                <a:gd name="connsiteX0" fmla="*/ 134302 w 134302"/>
                <a:gd name="connsiteY0" fmla="*/ 48577 h 172402"/>
                <a:gd name="connsiteX1" fmla="*/ 134302 w 134302"/>
                <a:gd name="connsiteY1" fmla="*/ 157163 h 172402"/>
                <a:gd name="connsiteX2" fmla="*/ 128588 w 134302"/>
                <a:gd name="connsiteY2" fmla="*/ 165735 h 172402"/>
                <a:gd name="connsiteX3" fmla="*/ 60007 w 134302"/>
                <a:gd name="connsiteY3" fmla="*/ 172402 h 172402"/>
                <a:gd name="connsiteX4" fmla="*/ 0 w 134302"/>
                <a:gd name="connsiteY4" fmla="*/ 121920 h 172402"/>
                <a:gd name="connsiteX5" fmla="*/ 55245 w 134302"/>
                <a:gd name="connsiteY5" fmla="*/ 74295 h 172402"/>
                <a:gd name="connsiteX6" fmla="*/ 105727 w 134302"/>
                <a:gd name="connsiteY6" fmla="*/ 74295 h 172402"/>
                <a:gd name="connsiteX7" fmla="*/ 105727 w 134302"/>
                <a:gd name="connsiteY7" fmla="*/ 53340 h 172402"/>
                <a:gd name="connsiteX8" fmla="*/ 65722 w 134302"/>
                <a:gd name="connsiteY8" fmla="*/ 25717 h 172402"/>
                <a:gd name="connsiteX9" fmla="*/ 19050 w 134302"/>
                <a:gd name="connsiteY9" fmla="*/ 25717 h 172402"/>
                <a:gd name="connsiteX10" fmla="*/ 14288 w 134302"/>
                <a:gd name="connsiteY10" fmla="*/ 20955 h 172402"/>
                <a:gd name="connsiteX11" fmla="*/ 14288 w 134302"/>
                <a:gd name="connsiteY11" fmla="*/ 8572 h 172402"/>
                <a:gd name="connsiteX12" fmla="*/ 19050 w 134302"/>
                <a:gd name="connsiteY12" fmla="*/ 3810 h 172402"/>
                <a:gd name="connsiteX13" fmla="*/ 65722 w 134302"/>
                <a:gd name="connsiteY13" fmla="*/ 0 h 172402"/>
                <a:gd name="connsiteX14" fmla="*/ 134302 w 134302"/>
                <a:gd name="connsiteY14" fmla="*/ 48577 h 172402"/>
                <a:gd name="connsiteX15" fmla="*/ 54292 w 134302"/>
                <a:gd name="connsiteY15" fmla="*/ 99060 h 172402"/>
                <a:gd name="connsiteX16" fmla="*/ 28575 w 134302"/>
                <a:gd name="connsiteY16" fmla="*/ 121920 h 172402"/>
                <a:gd name="connsiteX17" fmla="*/ 64770 w 134302"/>
                <a:gd name="connsiteY17" fmla="*/ 146685 h 172402"/>
                <a:gd name="connsiteX18" fmla="*/ 104775 w 134302"/>
                <a:gd name="connsiteY18" fmla="*/ 142875 h 172402"/>
                <a:gd name="connsiteX19" fmla="*/ 104775 w 134302"/>
                <a:gd name="connsiteY19" fmla="*/ 98107 h 172402"/>
                <a:gd name="connsiteX20" fmla="*/ 54292 w 134302"/>
                <a:gd name="connsiteY20" fmla="*/ 98107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302" h="172402">
                  <a:moveTo>
                    <a:pt x="134302" y="48577"/>
                  </a:moveTo>
                  <a:lnTo>
                    <a:pt x="134302" y="157163"/>
                  </a:lnTo>
                  <a:cubicBezTo>
                    <a:pt x="134302" y="160020"/>
                    <a:pt x="134302" y="163830"/>
                    <a:pt x="128588" y="165735"/>
                  </a:cubicBezTo>
                  <a:cubicBezTo>
                    <a:pt x="118110" y="169545"/>
                    <a:pt x="90488" y="172402"/>
                    <a:pt x="60007" y="172402"/>
                  </a:cubicBezTo>
                  <a:cubicBezTo>
                    <a:pt x="19050" y="172402"/>
                    <a:pt x="0" y="163830"/>
                    <a:pt x="0" y="121920"/>
                  </a:cubicBezTo>
                  <a:cubicBezTo>
                    <a:pt x="0" y="84772"/>
                    <a:pt x="20002" y="74295"/>
                    <a:pt x="55245" y="74295"/>
                  </a:cubicBezTo>
                  <a:lnTo>
                    <a:pt x="105727" y="74295"/>
                  </a:lnTo>
                  <a:lnTo>
                    <a:pt x="105727" y="53340"/>
                  </a:lnTo>
                  <a:cubicBezTo>
                    <a:pt x="105727" y="34290"/>
                    <a:pt x="94297" y="25717"/>
                    <a:pt x="65722" y="25717"/>
                  </a:cubicBezTo>
                  <a:lnTo>
                    <a:pt x="19050" y="25717"/>
                  </a:lnTo>
                  <a:cubicBezTo>
                    <a:pt x="15240" y="25717"/>
                    <a:pt x="14288" y="24765"/>
                    <a:pt x="14288" y="20955"/>
                  </a:cubicBezTo>
                  <a:lnTo>
                    <a:pt x="14288" y="8572"/>
                  </a:lnTo>
                  <a:cubicBezTo>
                    <a:pt x="14288" y="4763"/>
                    <a:pt x="15240" y="3810"/>
                    <a:pt x="19050" y="3810"/>
                  </a:cubicBezTo>
                  <a:cubicBezTo>
                    <a:pt x="37147" y="952"/>
                    <a:pt x="53340" y="0"/>
                    <a:pt x="65722" y="0"/>
                  </a:cubicBezTo>
                  <a:cubicBezTo>
                    <a:pt x="112395" y="0"/>
                    <a:pt x="134302" y="15240"/>
                    <a:pt x="134302" y="48577"/>
                  </a:cubicBezTo>
                  <a:close/>
                  <a:moveTo>
                    <a:pt x="54292" y="99060"/>
                  </a:moveTo>
                  <a:cubicBezTo>
                    <a:pt x="37147" y="99060"/>
                    <a:pt x="28575" y="104775"/>
                    <a:pt x="28575" y="121920"/>
                  </a:cubicBezTo>
                  <a:cubicBezTo>
                    <a:pt x="28575" y="142875"/>
                    <a:pt x="39052" y="146685"/>
                    <a:pt x="64770" y="146685"/>
                  </a:cubicBezTo>
                  <a:cubicBezTo>
                    <a:pt x="74295" y="146685"/>
                    <a:pt x="92392" y="145732"/>
                    <a:pt x="104775" y="142875"/>
                  </a:cubicBezTo>
                  <a:lnTo>
                    <a:pt x="104775" y="98107"/>
                  </a:lnTo>
                  <a:lnTo>
                    <a:pt x="54292" y="9810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203ADEC-60ED-B788-7705-3B1887F9C88E}"/>
                </a:ext>
              </a:extLst>
            </p:cNvPr>
            <p:cNvSpPr/>
            <p:nvPr/>
          </p:nvSpPr>
          <p:spPr>
            <a:xfrm>
              <a:off x="11337169" y="648719"/>
              <a:ext cx="43154" cy="51521"/>
            </a:xfrm>
            <a:custGeom>
              <a:avLst/>
              <a:gdLst>
                <a:gd name="connsiteX0" fmla="*/ 142875 w 142875"/>
                <a:gd name="connsiteY0" fmla="*/ 71517 h 170577"/>
                <a:gd name="connsiteX1" fmla="*/ 142875 w 142875"/>
                <a:gd name="connsiteY1" fmla="*/ 165815 h 170577"/>
                <a:gd name="connsiteX2" fmla="*/ 137160 w 142875"/>
                <a:gd name="connsiteY2" fmla="*/ 170577 h 170577"/>
                <a:gd name="connsiteX3" fmla="*/ 117157 w 142875"/>
                <a:gd name="connsiteY3" fmla="*/ 170577 h 170577"/>
                <a:gd name="connsiteX4" fmla="*/ 112395 w 142875"/>
                <a:gd name="connsiteY4" fmla="*/ 165815 h 170577"/>
                <a:gd name="connsiteX5" fmla="*/ 112395 w 142875"/>
                <a:gd name="connsiteY5" fmla="*/ 74375 h 170577"/>
                <a:gd name="connsiteX6" fmla="*/ 73343 w 142875"/>
                <a:gd name="connsiteY6" fmla="*/ 24845 h 170577"/>
                <a:gd name="connsiteX7" fmla="*/ 30480 w 142875"/>
                <a:gd name="connsiteY7" fmla="*/ 24845 h 170577"/>
                <a:gd name="connsiteX8" fmla="*/ 30480 w 142875"/>
                <a:gd name="connsiteY8" fmla="*/ 165815 h 170577"/>
                <a:gd name="connsiteX9" fmla="*/ 25718 w 142875"/>
                <a:gd name="connsiteY9" fmla="*/ 170577 h 170577"/>
                <a:gd name="connsiteX10" fmla="*/ 4763 w 142875"/>
                <a:gd name="connsiteY10" fmla="*/ 170577 h 170577"/>
                <a:gd name="connsiteX11" fmla="*/ 0 w 142875"/>
                <a:gd name="connsiteY11" fmla="*/ 165815 h 170577"/>
                <a:gd name="connsiteX12" fmla="*/ 0 w 142875"/>
                <a:gd name="connsiteY12" fmla="*/ 9605 h 170577"/>
                <a:gd name="connsiteX13" fmla="*/ 4763 w 142875"/>
                <a:gd name="connsiteY13" fmla="*/ 4842 h 170577"/>
                <a:gd name="connsiteX14" fmla="*/ 69532 w 142875"/>
                <a:gd name="connsiteY14" fmla="*/ 80 h 170577"/>
                <a:gd name="connsiteX15" fmla="*/ 142875 w 142875"/>
                <a:gd name="connsiteY15" fmla="*/ 71517 h 17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2875" h="170577">
                  <a:moveTo>
                    <a:pt x="142875" y="71517"/>
                  </a:moveTo>
                  <a:lnTo>
                    <a:pt x="142875" y="165815"/>
                  </a:lnTo>
                  <a:cubicBezTo>
                    <a:pt x="142875" y="168672"/>
                    <a:pt x="140970" y="170577"/>
                    <a:pt x="137160" y="170577"/>
                  </a:cubicBezTo>
                  <a:lnTo>
                    <a:pt x="117157" y="170577"/>
                  </a:lnTo>
                  <a:cubicBezTo>
                    <a:pt x="114300" y="170577"/>
                    <a:pt x="112395" y="168672"/>
                    <a:pt x="112395" y="165815"/>
                  </a:cubicBezTo>
                  <a:lnTo>
                    <a:pt x="112395" y="74375"/>
                  </a:lnTo>
                  <a:cubicBezTo>
                    <a:pt x="112395" y="26750"/>
                    <a:pt x="102870" y="24845"/>
                    <a:pt x="73343" y="24845"/>
                  </a:cubicBezTo>
                  <a:lnTo>
                    <a:pt x="30480" y="24845"/>
                  </a:lnTo>
                  <a:lnTo>
                    <a:pt x="30480" y="165815"/>
                  </a:lnTo>
                  <a:cubicBezTo>
                    <a:pt x="30480" y="168672"/>
                    <a:pt x="28575" y="170577"/>
                    <a:pt x="25718" y="170577"/>
                  </a:cubicBezTo>
                  <a:lnTo>
                    <a:pt x="4763" y="170577"/>
                  </a:lnTo>
                  <a:cubicBezTo>
                    <a:pt x="1905" y="170577"/>
                    <a:pt x="0" y="168672"/>
                    <a:pt x="0" y="165815"/>
                  </a:cubicBezTo>
                  <a:lnTo>
                    <a:pt x="0" y="9605"/>
                  </a:lnTo>
                  <a:cubicBezTo>
                    <a:pt x="0" y="5795"/>
                    <a:pt x="1905" y="4842"/>
                    <a:pt x="4763" y="4842"/>
                  </a:cubicBezTo>
                  <a:cubicBezTo>
                    <a:pt x="28575" y="80"/>
                    <a:pt x="54293" y="80"/>
                    <a:pt x="69532" y="80"/>
                  </a:cubicBezTo>
                  <a:cubicBezTo>
                    <a:pt x="125730" y="-873"/>
                    <a:pt x="142875" y="5795"/>
                    <a:pt x="142875" y="71517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F708E52-79B9-E681-C771-80DA4892BC89}"/>
                </a:ext>
              </a:extLst>
            </p:cNvPr>
            <p:cNvSpPr/>
            <p:nvPr/>
          </p:nvSpPr>
          <p:spPr>
            <a:xfrm>
              <a:off x="11411106" y="648455"/>
              <a:ext cx="40564" cy="52072"/>
            </a:xfrm>
            <a:custGeom>
              <a:avLst/>
              <a:gdLst>
                <a:gd name="connsiteX0" fmla="*/ 134302 w 134302"/>
                <a:gd name="connsiteY0" fmla="*/ 48577 h 172402"/>
                <a:gd name="connsiteX1" fmla="*/ 134302 w 134302"/>
                <a:gd name="connsiteY1" fmla="*/ 157163 h 172402"/>
                <a:gd name="connsiteX2" fmla="*/ 128588 w 134302"/>
                <a:gd name="connsiteY2" fmla="*/ 165735 h 172402"/>
                <a:gd name="connsiteX3" fmla="*/ 60007 w 134302"/>
                <a:gd name="connsiteY3" fmla="*/ 172402 h 172402"/>
                <a:gd name="connsiteX4" fmla="*/ 0 w 134302"/>
                <a:gd name="connsiteY4" fmla="*/ 121920 h 172402"/>
                <a:gd name="connsiteX5" fmla="*/ 55245 w 134302"/>
                <a:gd name="connsiteY5" fmla="*/ 74295 h 172402"/>
                <a:gd name="connsiteX6" fmla="*/ 105727 w 134302"/>
                <a:gd name="connsiteY6" fmla="*/ 74295 h 172402"/>
                <a:gd name="connsiteX7" fmla="*/ 105727 w 134302"/>
                <a:gd name="connsiteY7" fmla="*/ 53340 h 172402"/>
                <a:gd name="connsiteX8" fmla="*/ 65722 w 134302"/>
                <a:gd name="connsiteY8" fmla="*/ 25717 h 172402"/>
                <a:gd name="connsiteX9" fmla="*/ 19050 w 134302"/>
                <a:gd name="connsiteY9" fmla="*/ 25717 h 172402"/>
                <a:gd name="connsiteX10" fmla="*/ 14288 w 134302"/>
                <a:gd name="connsiteY10" fmla="*/ 20955 h 172402"/>
                <a:gd name="connsiteX11" fmla="*/ 14288 w 134302"/>
                <a:gd name="connsiteY11" fmla="*/ 8572 h 172402"/>
                <a:gd name="connsiteX12" fmla="*/ 19050 w 134302"/>
                <a:gd name="connsiteY12" fmla="*/ 3810 h 172402"/>
                <a:gd name="connsiteX13" fmla="*/ 65722 w 134302"/>
                <a:gd name="connsiteY13" fmla="*/ 0 h 172402"/>
                <a:gd name="connsiteX14" fmla="*/ 134302 w 134302"/>
                <a:gd name="connsiteY14" fmla="*/ 48577 h 172402"/>
                <a:gd name="connsiteX15" fmla="*/ 54292 w 134302"/>
                <a:gd name="connsiteY15" fmla="*/ 99060 h 172402"/>
                <a:gd name="connsiteX16" fmla="*/ 28575 w 134302"/>
                <a:gd name="connsiteY16" fmla="*/ 121920 h 172402"/>
                <a:gd name="connsiteX17" fmla="*/ 64770 w 134302"/>
                <a:gd name="connsiteY17" fmla="*/ 146685 h 172402"/>
                <a:gd name="connsiteX18" fmla="*/ 104775 w 134302"/>
                <a:gd name="connsiteY18" fmla="*/ 142875 h 172402"/>
                <a:gd name="connsiteX19" fmla="*/ 104775 w 134302"/>
                <a:gd name="connsiteY19" fmla="*/ 98107 h 172402"/>
                <a:gd name="connsiteX20" fmla="*/ 54292 w 134302"/>
                <a:gd name="connsiteY20" fmla="*/ 98107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4302" h="172402">
                  <a:moveTo>
                    <a:pt x="134302" y="48577"/>
                  </a:moveTo>
                  <a:lnTo>
                    <a:pt x="134302" y="157163"/>
                  </a:lnTo>
                  <a:cubicBezTo>
                    <a:pt x="134302" y="160020"/>
                    <a:pt x="134302" y="163830"/>
                    <a:pt x="128588" y="165735"/>
                  </a:cubicBezTo>
                  <a:cubicBezTo>
                    <a:pt x="118110" y="169545"/>
                    <a:pt x="90488" y="172402"/>
                    <a:pt x="60007" y="172402"/>
                  </a:cubicBezTo>
                  <a:cubicBezTo>
                    <a:pt x="19050" y="172402"/>
                    <a:pt x="0" y="163830"/>
                    <a:pt x="0" y="121920"/>
                  </a:cubicBezTo>
                  <a:cubicBezTo>
                    <a:pt x="0" y="84772"/>
                    <a:pt x="20002" y="74295"/>
                    <a:pt x="55245" y="74295"/>
                  </a:cubicBezTo>
                  <a:lnTo>
                    <a:pt x="105727" y="74295"/>
                  </a:lnTo>
                  <a:lnTo>
                    <a:pt x="105727" y="53340"/>
                  </a:lnTo>
                  <a:cubicBezTo>
                    <a:pt x="105727" y="34290"/>
                    <a:pt x="94297" y="25717"/>
                    <a:pt x="65722" y="25717"/>
                  </a:cubicBezTo>
                  <a:lnTo>
                    <a:pt x="19050" y="25717"/>
                  </a:lnTo>
                  <a:cubicBezTo>
                    <a:pt x="15240" y="25717"/>
                    <a:pt x="14288" y="24765"/>
                    <a:pt x="14288" y="20955"/>
                  </a:cubicBezTo>
                  <a:lnTo>
                    <a:pt x="14288" y="8572"/>
                  </a:lnTo>
                  <a:cubicBezTo>
                    <a:pt x="14288" y="4763"/>
                    <a:pt x="15240" y="3810"/>
                    <a:pt x="19050" y="3810"/>
                  </a:cubicBezTo>
                  <a:cubicBezTo>
                    <a:pt x="37147" y="952"/>
                    <a:pt x="53340" y="0"/>
                    <a:pt x="65722" y="0"/>
                  </a:cubicBezTo>
                  <a:cubicBezTo>
                    <a:pt x="112395" y="0"/>
                    <a:pt x="134302" y="15240"/>
                    <a:pt x="134302" y="48577"/>
                  </a:cubicBezTo>
                  <a:close/>
                  <a:moveTo>
                    <a:pt x="54292" y="99060"/>
                  </a:moveTo>
                  <a:cubicBezTo>
                    <a:pt x="37147" y="99060"/>
                    <a:pt x="28575" y="104775"/>
                    <a:pt x="28575" y="121920"/>
                  </a:cubicBezTo>
                  <a:cubicBezTo>
                    <a:pt x="28575" y="142875"/>
                    <a:pt x="39052" y="146685"/>
                    <a:pt x="64770" y="146685"/>
                  </a:cubicBezTo>
                  <a:cubicBezTo>
                    <a:pt x="74295" y="146685"/>
                    <a:pt x="92392" y="145732"/>
                    <a:pt x="104775" y="142875"/>
                  </a:cubicBezTo>
                  <a:lnTo>
                    <a:pt x="104775" y="98107"/>
                  </a:lnTo>
                  <a:lnTo>
                    <a:pt x="54292" y="98107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F4863F2B-4B1D-F707-8EFA-A1A042E85588}"/>
                </a:ext>
              </a:extLst>
            </p:cNvPr>
            <p:cNvSpPr/>
            <p:nvPr/>
          </p:nvSpPr>
          <p:spPr>
            <a:xfrm>
              <a:off x="11464041" y="629180"/>
              <a:ext cx="9206" cy="71060"/>
            </a:xfrm>
            <a:custGeom>
              <a:avLst/>
              <a:gdLst>
                <a:gd name="connsiteX0" fmla="*/ 25717 w 30479"/>
                <a:gd name="connsiteY0" fmla="*/ 0 h 235267"/>
                <a:gd name="connsiteX1" fmla="*/ 30480 w 30479"/>
                <a:gd name="connsiteY1" fmla="*/ 4763 h 235267"/>
                <a:gd name="connsiteX2" fmla="*/ 30480 w 30479"/>
                <a:gd name="connsiteY2" fmla="*/ 230505 h 235267"/>
                <a:gd name="connsiteX3" fmla="*/ 25717 w 30479"/>
                <a:gd name="connsiteY3" fmla="*/ 235268 h 235267"/>
                <a:gd name="connsiteX4" fmla="*/ 4763 w 30479"/>
                <a:gd name="connsiteY4" fmla="*/ 235268 h 235267"/>
                <a:gd name="connsiteX5" fmla="*/ 0 w 30479"/>
                <a:gd name="connsiteY5" fmla="*/ 230505 h 235267"/>
                <a:gd name="connsiteX6" fmla="*/ 0 w 30479"/>
                <a:gd name="connsiteY6" fmla="*/ 4763 h 235267"/>
                <a:gd name="connsiteX7" fmla="*/ 4763 w 30479"/>
                <a:gd name="connsiteY7" fmla="*/ 0 h 235267"/>
                <a:gd name="connsiteX8" fmla="*/ 25717 w 30479"/>
                <a:gd name="connsiteY8" fmla="*/ 0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79" h="235267">
                  <a:moveTo>
                    <a:pt x="25717" y="0"/>
                  </a:moveTo>
                  <a:cubicBezTo>
                    <a:pt x="28575" y="0"/>
                    <a:pt x="30480" y="1905"/>
                    <a:pt x="30480" y="4763"/>
                  </a:cubicBezTo>
                  <a:lnTo>
                    <a:pt x="30480" y="230505"/>
                  </a:lnTo>
                  <a:cubicBezTo>
                    <a:pt x="30480" y="233363"/>
                    <a:pt x="28575" y="235268"/>
                    <a:pt x="25717" y="235268"/>
                  </a:cubicBezTo>
                  <a:lnTo>
                    <a:pt x="4763" y="235268"/>
                  </a:lnTo>
                  <a:cubicBezTo>
                    <a:pt x="1905" y="235268"/>
                    <a:pt x="0" y="233363"/>
                    <a:pt x="0" y="23050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25717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1D88F5DC-3F96-29CE-F65C-3DFA23AC3C49}"/>
                </a:ext>
              </a:extLst>
            </p:cNvPr>
            <p:cNvSpPr/>
            <p:nvPr/>
          </p:nvSpPr>
          <p:spPr>
            <a:xfrm>
              <a:off x="11485906" y="629180"/>
              <a:ext cx="9206" cy="71060"/>
            </a:xfrm>
            <a:custGeom>
              <a:avLst/>
              <a:gdLst>
                <a:gd name="connsiteX0" fmla="*/ 25717 w 30479"/>
                <a:gd name="connsiteY0" fmla="*/ 0 h 235267"/>
                <a:gd name="connsiteX1" fmla="*/ 30480 w 30479"/>
                <a:gd name="connsiteY1" fmla="*/ 4763 h 235267"/>
                <a:gd name="connsiteX2" fmla="*/ 30480 w 30479"/>
                <a:gd name="connsiteY2" fmla="*/ 230505 h 235267"/>
                <a:gd name="connsiteX3" fmla="*/ 25717 w 30479"/>
                <a:gd name="connsiteY3" fmla="*/ 235268 h 235267"/>
                <a:gd name="connsiteX4" fmla="*/ 4763 w 30479"/>
                <a:gd name="connsiteY4" fmla="*/ 235268 h 235267"/>
                <a:gd name="connsiteX5" fmla="*/ 0 w 30479"/>
                <a:gd name="connsiteY5" fmla="*/ 230505 h 235267"/>
                <a:gd name="connsiteX6" fmla="*/ 0 w 30479"/>
                <a:gd name="connsiteY6" fmla="*/ 4763 h 235267"/>
                <a:gd name="connsiteX7" fmla="*/ 4763 w 30479"/>
                <a:gd name="connsiteY7" fmla="*/ 0 h 235267"/>
                <a:gd name="connsiteX8" fmla="*/ 25717 w 30479"/>
                <a:gd name="connsiteY8" fmla="*/ 0 h 23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479" h="235267">
                  <a:moveTo>
                    <a:pt x="25717" y="0"/>
                  </a:moveTo>
                  <a:cubicBezTo>
                    <a:pt x="28575" y="0"/>
                    <a:pt x="30480" y="1905"/>
                    <a:pt x="30480" y="4763"/>
                  </a:cubicBezTo>
                  <a:lnTo>
                    <a:pt x="30480" y="230505"/>
                  </a:lnTo>
                  <a:cubicBezTo>
                    <a:pt x="30480" y="233363"/>
                    <a:pt x="28575" y="235268"/>
                    <a:pt x="25717" y="235268"/>
                  </a:cubicBezTo>
                  <a:lnTo>
                    <a:pt x="4763" y="235268"/>
                  </a:lnTo>
                  <a:cubicBezTo>
                    <a:pt x="1905" y="235268"/>
                    <a:pt x="0" y="233363"/>
                    <a:pt x="0" y="230505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4763" y="0"/>
                  </a:cubicBezTo>
                  <a:lnTo>
                    <a:pt x="25717" y="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B9A59A0F-290F-16C6-83D5-04798F0BF4D7}"/>
                </a:ext>
              </a:extLst>
            </p:cNvPr>
            <p:cNvSpPr/>
            <p:nvPr/>
          </p:nvSpPr>
          <p:spPr>
            <a:xfrm>
              <a:off x="11525607" y="634571"/>
              <a:ext cx="27618" cy="66531"/>
            </a:xfrm>
            <a:custGeom>
              <a:avLst/>
              <a:gdLst>
                <a:gd name="connsiteX0" fmla="*/ 45720 w 91440"/>
                <a:gd name="connsiteY0" fmla="*/ 248 h 220275"/>
                <a:gd name="connsiteX1" fmla="*/ 51435 w 91440"/>
                <a:gd name="connsiteY1" fmla="*/ 4058 h 220275"/>
                <a:gd name="connsiteX2" fmla="*/ 51435 w 91440"/>
                <a:gd name="connsiteY2" fmla="*/ 47873 h 220275"/>
                <a:gd name="connsiteX3" fmla="*/ 83820 w 91440"/>
                <a:gd name="connsiteY3" fmla="*/ 47873 h 220275"/>
                <a:gd name="connsiteX4" fmla="*/ 88582 w 91440"/>
                <a:gd name="connsiteY4" fmla="*/ 52635 h 220275"/>
                <a:gd name="connsiteX5" fmla="*/ 88582 w 91440"/>
                <a:gd name="connsiteY5" fmla="*/ 66923 h 220275"/>
                <a:gd name="connsiteX6" fmla="*/ 83820 w 91440"/>
                <a:gd name="connsiteY6" fmla="*/ 71685 h 220275"/>
                <a:gd name="connsiteX7" fmla="*/ 51435 w 91440"/>
                <a:gd name="connsiteY7" fmla="*/ 71685 h 220275"/>
                <a:gd name="connsiteX8" fmla="*/ 51435 w 91440"/>
                <a:gd name="connsiteY8" fmla="*/ 176460 h 220275"/>
                <a:gd name="connsiteX9" fmla="*/ 71438 w 91440"/>
                <a:gd name="connsiteY9" fmla="*/ 193605 h 220275"/>
                <a:gd name="connsiteX10" fmla="*/ 86678 w 91440"/>
                <a:gd name="connsiteY10" fmla="*/ 193605 h 220275"/>
                <a:gd name="connsiteX11" fmla="*/ 91440 w 91440"/>
                <a:gd name="connsiteY11" fmla="*/ 198368 h 220275"/>
                <a:gd name="connsiteX12" fmla="*/ 91440 w 91440"/>
                <a:gd name="connsiteY12" fmla="*/ 213608 h 220275"/>
                <a:gd name="connsiteX13" fmla="*/ 86678 w 91440"/>
                <a:gd name="connsiteY13" fmla="*/ 218370 h 220275"/>
                <a:gd name="connsiteX14" fmla="*/ 69532 w 91440"/>
                <a:gd name="connsiteY14" fmla="*/ 220275 h 220275"/>
                <a:gd name="connsiteX15" fmla="*/ 21907 w 91440"/>
                <a:gd name="connsiteY15" fmla="*/ 185033 h 220275"/>
                <a:gd name="connsiteX16" fmla="*/ 21907 w 91440"/>
                <a:gd name="connsiteY16" fmla="*/ 71685 h 220275"/>
                <a:gd name="connsiteX17" fmla="*/ 4763 w 91440"/>
                <a:gd name="connsiteY17" fmla="*/ 71685 h 220275"/>
                <a:gd name="connsiteX18" fmla="*/ 0 w 91440"/>
                <a:gd name="connsiteY18" fmla="*/ 66923 h 220275"/>
                <a:gd name="connsiteX19" fmla="*/ 0 w 91440"/>
                <a:gd name="connsiteY19" fmla="*/ 52635 h 220275"/>
                <a:gd name="connsiteX20" fmla="*/ 4763 w 91440"/>
                <a:gd name="connsiteY20" fmla="*/ 47873 h 220275"/>
                <a:gd name="connsiteX21" fmla="*/ 21907 w 91440"/>
                <a:gd name="connsiteY21" fmla="*/ 47873 h 220275"/>
                <a:gd name="connsiteX22" fmla="*/ 21907 w 91440"/>
                <a:gd name="connsiteY22" fmla="*/ 10725 h 220275"/>
                <a:gd name="connsiteX23" fmla="*/ 25718 w 91440"/>
                <a:gd name="connsiteY23" fmla="*/ 5963 h 220275"/>
                <a:gd name="connsiteX24" fmla="*/ 45720 w 91440"/>
                <a:gd name="connsiteY24" fmla="*/ 248 h 2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1440" h="220275">
                  <a:moveTo>
                    <a:pt x="45720" y="248"/>
                  </a:moveTo>
                  <a:cubicBezTo>
                    <a:pt x="49530" y="-705"/>
                    <a:pt x="51435" y="1200"/>
                    <a:pt x="51435" y="4058"/>
                  </a:cubicBezTo>
                  <a:lnTo>
                    <a:pt x="51435" y="47873"/>
                  </a:lnTo>
                  <a:lnTo>
                    <a:pt x="83820" y="47873"/>
                  </a:lnTo>
                  <a:cubicBezTo>
                    <a:pt x="87630" y="47873"/>
                    <a:pt x="88582" y="49778"/>
                    <a:pt x="88582" y="52635"/>
                  </a:cubicBezTo>
                  <a:lnTo>
                    <a:pt x="88582" y="66923"/>
                  </a:lnTo>
                  <a:cubicBezTo>
                    <a:pt x="88582" y="69780"/>
                    <a:pt x="86678" y="71685"/>
                    <a:pt x="83820" y="71685"/>
                  </a:cubicBezTo>
                  <a:lnTo>
                    <a:pt x="51435" y="71685"/>
                  </a:lnTo>
                  <a:lnTo>
                    <a:pt x="51435" y="176460"/>
                  </a:lnTo>
                  <a:cubicBezTo>
                    <a:pt x="51435" y="189795"/>
                    <a:pt x="55245" y="193605"/>
                    <a:pt x="71438" y="193605"/>
                  </a:cubicBezTo>
                  <a:lnTo>
                    <a:pt x="86678" y="193605"/>
                  </a:lnTo>
                  <a:cubicBezTo>
                    <a:pt x="90488" y="193605"/>
                    <a:pt x="91440" y="194558"/>
                    <a:pt x="91440" y="198368"/>
                  </a:cubicBezTo>
                  <a:lnTo>
                    <a:pt x="91440" y="213608"/>
                  </a:lnTo>
                  <a:cubicBezTo>
                    <a:pt x="91440" y="216465"/>
                    <a:pt x="89535" y="218370"/>
                    <a:pt x="86678" y="218370"/>
                  </a:cubicBezTo>
                  <a:cubicBezTo>
                    <a:pt x="80010" y="220275"/>
                    <a:pt x="72390" y="220275"/>
                    <a:pt x="69532" y="220275"/>
                  </a:cubicBezTo>
                  <a:cubicBezTo>
                    <a:pt x="47625" y="220275"/>
                    <a:pt x="21907" y="220275"/>
                    <a:pt x="21907" y="185033"/>
                  </a:cubicBezTo>
                  <a:lnTo>
                    <a:pt x="21907" y="71685"/>
                  </a:lnTo>
                  <a:lnTo>
                    <a:pt x="4763" y="71685"/>
                  </a:lnTo>
                  <a:cubicBezTo>
                    <a:pt x="1905" y="71685"/>
                    <a:pt x="0" y="69780"/>
                    <a:pt x="0" y="66923"/>
                  </a:cubicBezTo>
                  <a:lnTo>
                    <a:pt x="0" y="52635"/>
                  </a:lnTo>
                  <a:cubicBezTo>
                    <a:pt x="0" y="49778"/>
                    <a:pt x="1905" y="47873"/>
                    <a:pt x="4763" y="47873"/>
                  </a:cubicBezTo>
                  <a:lnTo>
                    <a:pt x="21907" y="47873"/>
                  </a:lnTo>
                  <a:lnTo>
                    <a:pt x="21907" y="10725"/>
                  </a:lnTo>
                  <a:cubicBezTo>
                    <a:pt x="21907" y="7868"/>
                    <a:pt x="22860" y="5963"/>
                    <a:pt x="25718" y="5963"/>
                  </a:cubicBezTo>
                  <a:lnTo>
                    <a:pt x="45720" y="2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AB7ACD51-F036-3BAC-E68B-6B12E6EC8D80}"/>
                </a:ext>
              </a:extLst>
            </p:cNvPr>
            <p:cNvSpPr/>
            <p:nvPr/>
          </p:nvSpPr>
          <p:spPr>
            <a:xfrm>
              <a:off x="11561568" y="648455"/>
              <a:ext cx="26468" cy="52360"/>
            </a:xfrm>
            <a:custGeom>
              <a:avLst/>
              <a:gdLst>
                <a:gd name="connsiteX0" fmla="*/ 82868 w 87630"/>
                <a:gd name="connsiteY0" fmla="*/ 3810 h 173354"/>
                <a:gd name="connsiteX1" fmla="*/ 87630 w 87630"/>
                <a:gd name="connsiteY1" fmla="*/ 9525 h 173354"/>
                <a:gd name="connsiteX2" fmla="*/ 87630 w 87630"/>
                <a:gd name="connsiteY2" fmla="*/ 22860 h 173354"/>
                <a:gd name="connsiteX3" fmla="*/ 82868 w 87630"/>
                <a:gd name="connsiteY3" fmla="*/ 27622 h 173354"/>
                <a:gd name="connsiteX4" fmla="*/ 56197 w 87630"/>
                <a:gd name="connsiteY4" fmla="*/ 27622 h 173354"/>
                <a:gd name="connsiteX5" fmla="*/ 29528 w 87630"/>
                <a:gd name="connsiteY5" fmla="*/ 44767 h 173354"/>
                <a:gd name="connsiteX6" fmla="*/ 29528 w 87630"/>
                <a:gd name="connsiteY6" fmla="*/ 168592 h 173354"/>
                <a:gd name="connsiteX7" fmla="*/ 24765 w 87630"/>
                <a:gd name="connsiteY7" fmla="*/ 173355 h 173354"/>
                <a:gd name="connsiteX8" fmla="*/ 4763 w 87630"/>
                <a:gd name="connsiteY8" fmla="*/ 173355 h 173354"/>
                <a:gd name="connsiteX9" fmla="*/ 0 w 87630"/>
                <a:gd name="connsiteY9" fmla="*/ 168592 h 173354"/>
                <a:gd name="connsiteX10" fmla="*/ 0 w 87630"/>
                <a:gd name="connsiteY10" fmla="*/ 36195 h 173354"/>
                <a:gd name="connsiteX11" fmla="*/ 49530 w 87630"/>
                <a:gd name="connsiteY11" fmla="*/ 0 h 173354"/>
                <a:gd name="connsiteX12" fmla="*/ 82868 w 87630"/>
                <a:gd name="connsiteY12" fmla="*/ 3810 h 173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7630" h="173354">
                  <a:moveTo>
                    <a:pt x="82868" y="3810"/>
                  </a:moveTo>
                  <a:cubicBezTo>
                    <a:pt x="85725" y="4763"/>
                    <a:pt x="87630" y="5715"/>
                    <a:pt x="87630" y="9525"/>
                  </a:cubicBezTo>
                  <a:lnTo>
                    <a:pt x="87630" y="22860"/>
                  </a:lnTo>
                  <a:cubicBezTo>
                    <a:pt x="87630" y="25717"/>
                    <a:pt x="85725" y="27622"/>
                    <a:pt x="82868" y="27622"/>
                  </a:cubicBezTo>
                  <a:lnTo>
                    <a:pt x="56197" y="27622"/>
                  </a:lnTo>
                  <a:cubicBezTo>
                    <a:pt x="34290" y="27622"/>
                    <a:pt x="29528" y="31432"/>
                    <a:pt x="29528" y="44767"/>
                  </a:cubicBezTo>
                  <a:lnTo>
                    <a:pt x="29528" y="168592"/>
                  </a:lnTo>
                  <a:cubicBezTo>
                    <a:pt x="29528" y="171450"/>
                    <a:pt x="27622" y="173355"/>
                    <a:pt x="24765" y="173355"/>
                  </a:cubicBezTo>
                  <a:lnTo>
                    <a:pt x="4763" y="173355"/>
                  </a:lnTo>
                  <a:cubicBezTo>
                    <a:pt x="1905" y="173355"/>
                    <a:pt x="0" y="171450"/>
                    <a:pt x="0" y="168592"/>
                  </a:cubicBezTo>
                  <a:lnTo>
                    <a:pt x="0" y="36195"/>
                  </a:lnTo>
                  <a:cubicBezTo>
                    <a:pt x="0" y="952"/>
                    <a:pt x="31432" y="0"/>
                    <a:pt x="49530" y="0"/>
                  </a:cubicBezTo>
                  <a:cubicBezTo>
                    <a:pt x="55245" y="0"/>
                    <a:pt x="77153" y="952"/>
                    <a:pt x="82868" y="38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23E8E82-EA64-F04C-5C08-339AAB1A935A}"/>
                </a:ext>
              </a:extLst>
            </p:cNvPr>
            <p:cNvSpPr/>
            <p:nvPr/>
          </p:nvSpPr>
          <p:spPr>
            <a:xfrm>
              <a:off x="11595228" y="648743"/>
              <a:ext cx="42866" cy="52072"/>
            </a:xfrm>
            <a:custGeom>
              <a:avLst/>
              <a:gdLst>
                <a:gd name="connsiteX0" fmla="*/ 137160 w 141922"/>
                <a:gd name="connsiteY0" fmla="*/ 952 h 172402"/>
                <a:gd name="connsiteX1" fmla="*/ 141922 w 141922"/>
                <a:gd name="connsiteY1" fmla="*/ 5715 h 172402"/>
                <a:gd name="connsiteX2" fmla="*/ 141922 w 141922"/>
                <a:gd name="connsiteY2" fmla="*/ 162877 h 172402"/>
                <a:gd name="connsiteX3" fmla="*/ 137160 w 141922"/>
                <a:gd name="connsiteY3" fmla="*/ 167640 h 172402"/>
                <a:gd name="connsiteX4" fmla="*/ 72390 w 141922"/>
                <a:gd name="connsiteY4" fmla="*/ 172402 h 172402"/>
                <a:gd name="connsiteX5" fmla="*/ 0 w 141922"/>
                <a:gd name="connsiteY5" fmla="*/ 99060 h 172402"/>
                <a:gd name="connsiteX6" fmla="*/ 0 w 141922"/>
                <a:gd name="connsiteY6" fmla="*/ 4763 h 172402"/>
                <a:gd name="connsiteX7" fmla="*/ 5715 w 141922"/>
                <a:gd name="connsiteY7" fmla="*/ 0 h 172402"/>
                <a:gd name="connsiteX8" fmla="*/ 25717 w 141922"/>
                <a:gd name="connsiteY8" fmla="*/ 0 h 172402"/>
                <a:gd name="connsiteX9" fmla="*/ 30480 w 141922"/>
                <a:gd name="connsiteY9" fmla="*/ 4763 h 172402"/>
                <a:gd name="connsiteX10" fmla="*/ 30480 w 141922"/>
                <a:gd name="connsiteY10" fmla="*/ 96202 h 172402"/>
                <a:gd name="connsiteX11" fmla="*/ 69532 w 141922"/>
                <a:gd name="connsiteY11" fmla="*/ 145732 h 172402"/>
                <a:gd name="connsiteX12" fmla="*/ 112395 w 141922"/>
                <a:gd name="connsiteY12" fmla="*/ 145732 h 172402"/>
                <a:gd name="connsiteX13" fmla="*/ 112395 w 141922"/>
                <a:gd name="connsiteY13" fmla="*/ 5715 h 172402"/>
                <a:gd name="connsiteX14" fmla="*/ 117157 w 141922"/>
                <a:gd name="connsiteY14" fmla="*/ 952 h 172402"/>
                <a:gd name="connsiteX15" fmla="*/ 137160 w 141922"/>
                <a:gd name="connsiteY15" fmla="*/ 952 h 172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41922" h="172402">
                  <a:moveTo>
                    <a:pt x="137160" y="952"/>
                  </a:moveTo>
                  <a:cubicBezTo>
                    <a:pt x="140017" y="952"/>
                    <a:pt x="141922" y="2857"/>
                    <a:pt x="141922" y="5715"/>
                  </a:cubicBezTo>
                  <a:lnTo>
                    <a:pt x="141922" y="162877"/>
                  </a:lnTo>
                  <a:cubicBezTo>
                    <a:pt x="141922" y="166688"/>
                    <a:pt x="140017" y="166688"/>
                    <a:pt x="137160" y="167640"/>
                  </a:cubicBezTo>
                  <a:cubicBezTo>
                    <a:pt x="112395" y="172402"/>
                    <a:pt x="86677" y="172402"/>
                    <a:pt x="72390" y="172402"/>
                  </a:cubicBezTo>
                  <a:cubicBezTo>
                    <a:pt x="17145" y="172402"/>
                    <a:pt x="0" y="164782"/>
                    <a:pt x="0" y="99060"/>
                  </a:cubicBezTo>
                  <a:lnTo>
                    <a:pt x="0" y="4763"/>
                  </a:lnTo>
                  <a:cubicBezTo>
                    <a:pt x="0" y="1905"/>
                    <a:pt x="1905" y="0"/>
                    <a:pt x="5715" y="0"/>
                  </a:cubicBezTo>
                  <a:lnTo>
                    <a:pt x="25717" y="0"/>
                  </a:lnTo>
                  <a:cubicBezTo>
                    <a:pt x="28575" y="0"/>
                    <a:pt x="30480" y="1905"/>
                    <a:pt x="30480" y="4763"/>
                  </a:cubicBezTo>
                  <a:lnTo>
                    <a:pt x="30480" y="96202"/>
                  </a:lnTo>
                  <a:cubicBezTo>
                    <a:pt x="30480" y="143827"/>
                    <a:pt x="40005" y="145732"/>
                    <a:pt x="69532" y="145732"/>
                  </a:cubicBezTo>
                  <a:lnTo>
                    <a:pt x="112395" y="145732"/>
                  </a:lnTo>
                  <a:lnTo>
                    <a:pt x="112395" y="5715"/>
                  </a:lnTo>
                  <a:cubicBezTo>
                    <a:pt x="112395" y="2857"/>
                    <a:pt x="114300" y="952"/>
                    <a:pt x="117157" y="952"/>
                  </a:cubicBezTo>
                  <a:lnTo>
                    <a:pt x="137160" y="952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DDFFF5D-729D-535D-7CD9-EC1F5553D403}"/>
                </a:ext>
              </a:extLst>
            </p:cNvPr>
            <p:cNvSpPr/>
            <p:nvPr/>
          </p:nvSpPr>
          <p:spPr>
            <a:xfrm>
              <a:off x="11648451" y="648168"/>
              <a:ext cx="37687" cy="52647"/>
            </a:xfrm>
            <a:custGeom>
              <a:avLst/>
              <a:gdLst>
                <a:gd name="connsiteX0" fmla="*/ 114300 w 124777"/>
                <a:gd name="connsiteY0" fmla="*/ 3810 h 174307"/>
                <a:gd name="connsiteX1" fmla="*/ 119063 w 124777"/>
                <a:gd name="connsiteY1" fmla="*/ 8573 h 174307"/>
                <a:gd name="connsiteX2" fmla="*/ 119063 w 124777"/>
                <a:gd name="connsiteY2" fmla="*/ 21908 h 174307"/>
                <a:gd name="connsiteX3" fmla="*/ 114300 w 124777"/>
                <a:gd name="connsiteY3" fmla="*/ 26670 h 174307"/>
                <a:gd name="connsiteX4" fmla="*/ 56197 w 124777"/>
                <a:gd name="connsiteY4" fmla="*/ 26670 h 174307"/>
                <a:gd name="connsiteX5" fmla="*/ 33338 w 124777"/>
                <a:gd name="connsiteY5" fmla="*/ 42863 h 174307"/>
                <a:gd name="connsiteX6" fmla="*/ 33338 w 124777"/>
                <a:gd name="connsiteY6" fmla="*/ 46673 h 174307"/>
                <a:gd name="connsiteX7" fmla="*/ 52388 w 124777"/>
                <a:gd name="connsiteY7" fmla="*/ 68580 h 174307"/>
                <a:gd name="connsiteX8" fmla="*/ 93345 w 124777"/>
                <a:gd name="connsiteY8" fmla="*/ 84773 h 174307"/>
                <a:gd name="connsiteX9" fmla="*/ 124777 w 124777"/>
                <a:gd name="connsiteY9" fmla="*/ 128588 h 174307"/>
                <a:gd name="connsiteX10" fmla="*/ 124777 w 124777"/>
                <a:gd name="connsiteY10" fmla="*/ 132398 h 174307"/>
                <a:gd name="connsiteX11" fmla="*/ 61913 w 124777"/>
                <a:gd name="connsiteY11" fmla="*/ 174308 h 174307"/>
                <a:gd name="connsiteX12" fmla="*/ 4763 w 124777"/>
                <a:gd name="connsiteY12" fmla="*/ 171450 h 174307"/>
                <a:gd name="connsiteX13" fmla="*/ 0 w 124777"/>
                <a:gd name="connsiteY13" fmla="*/ 166688 h 174307"/>
                <a:gd name="connsiteX14" fmla="*/ 0 w 124777"/>
                <a:gd name="connsiteY14" fmla="*/ 153353 h 174307"/>
                <a:gd name="connsiteX15" fmla="*/ 4763 w 124777"/>
                <a:gd name="connsiteY15" fmla="*/ 148590 h 174307"/>
                <a:gd name="connsiteX16" fmla="*/ 61913 w 124777"/>
                <a:gd name="connsiteY16" fmla="*/ 148590 h 174307"/>
                <a:gd name="connsiteX17" fmla="*/ 94297 w 124777"/>
                <a:gd name="connsiteY17" fmla="*/ 132398 h 174307"/>
                <a:gd name="connsiteX18" fmla="*/ 94297 w 124777"/>
                <a:gd name="connsiteY18" fmla="*/ 128588 h 174307"/>
                <a:gd name="connsiteX19" fmla="*/ 76200 w 124777"/>
                <a:gd name="connsiteY19" fmla="*/ 107633 h 174307"/>
                <a:gd name="connsiteX20" fmla="*/ 32385 w 124777"/>
                <a:gd name="connsiteY20" fmla="*/ 90488 h 174307"/>
                <a:gd name="connsiteX21" fmla="*/ 2857 w 124777"/>
                <a:gd name="connsiteY21" fmla="*/ 45720 h 174307"/>
                <a:gd name="connsiteX22" fmla="*/ 2857 w 124777"/>
                <a:gd name="connsiteY22" fmla="*/ 39053 h 174307"/>
                <a:gd name="connsiteX23" fmla="*/ 65722 w 124777"/>
                <a:gd name="connsiteY23" fmla="*/ 0 h 174307"/>
                <a:gd name="connsiteX24" fmla="*/ 114300 w 124777"/>
                <a:gd name="connsiteY24" fmla="*/ 3810 h 1743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24777" h="174307">
                  <a:moveTo>
                    <a:pt x="114300" y="3810"/>
                  </a:moveTo>
                  <a:cubicBezTo>
                    <a:pt x="117157" y="3810"/>
                    <a:pt x="119063" y="5715"/>
                    <a:pt x="119063" y="8573"/>
                  </a:cubicBezTo>
                  <a:lnTo>
                    <a:pt x="119063" y="21908"/>
                  </a:lnTo>
                  <a:cubicBezTo>
                    <a:pt x="119063" y="24765"/>
                    <a:pt x="117157" y="26670"/>
                    <a:pt x="114300" y="26670"/>
                  </a:cubicBezTo>
                  <a:lnTo>
                    <a:pt x="56197" y="26670"/>
                  </a:lnTo>
                  <a:cubicBezTo>
                    <a:pt x="41910" y="26670"/>
                    <a:pt x="33338" y="31433"/>
                    <a:pt x="33338" y="42863"/>
                  </a:cubicBezTo>
                  <a:lnTo>
                    <a:pt x="33338" y="46673"/>
                  </a:lnTo>
                  <a:cubicBezTo>
                    <a:pt x="33338" y="55245"/>
                    <a:pt x="37147" y="62865"/>
                    <a:pt x="52388" y="68580"/>
                  </a:cubicBezTo>
                  <a:lnTo>
                    <a:pt x="93345" y="84773"/>
                  </a:lnTo>
                  <a:cubicBezTo>
                    <a:pt x="121920" y="95250"/>
                    <a:pt x="124777" y="111443"/>
                    <a:pt x="124777" y="128588"/>
                  </a:cubicBezTo>
                  <a:lnTo>
                    <a:pt x="124777" y="132398"/>
                  </a:lnTo>
                  <a:cubicBezTo>
                    <a:pt x="124777" y="167640"/>
                    <a:pt x="103822" y="174308"/>
                    <a:pt x="61913" y="174308"/>
                  </a:cubicBezTo>
                  <a:cubicBezTo>
                    <a:pt x="35242" y="174308"/>
                    <a:pt x="10477" y="172403"/>
                    <a:pt x="4763" y="171450"/>
                  </a:cubicBezTo>
                  <a:cubicBezTo>
                    <a:pt x="952" y="171450"/>
                    <a:pt x="0" y="169545"/>
                    <a:pt x="0" y="166688"/>
                  </a:cubicBezTo>
                  <a:lnTo>
                    <a:pt x="0" y="153353"/>
                  </a:lnTo>
                  <a:cubicBezTo>
                    <a:pt x="0" y="150495"/>
                    <a:pt x="1905" y="148590"/>
                    <a:pt x="4763" y="148590"/>
                  </a:cubicBezTo>
                  <a:lnTo>
                    <a:pt x="61913" y="148590"/>
                  </a:lnTo>
                  <a:cubicBezTo>
                    <a:pt x="86677" y="148590"/>
                    <a:pt x="94297" y="145733"/>
                    <a:pt x="94297" y="132398"/>
                  </a:cubicBezTo>
                  <a:lnTo>
                    <a:pt x="94297" y="128588"/>
                  </a:lnTo>
                  <a:cubicBezTo>
                    <a:pt x="94297" y="120015"/>
                    <a:pt x="90488" y="113348"/>
                    <a:pt x="76200" y="107633"/>
                  </a:cubicBezTo>
                  <a:lnTo>
                    <a:pt x="32385" y="90488"/>
                  </a:lnTo>
                  <a:cubicBezTo>
                    <a:pt x="8572" y="80963"/>
                    <a:pt x="2857" y="62865"/>
                    <a:pt x="2857" y="45720"/>
                  </a:cubicBezTo>
                  <a:lnTo>
                    <a:pt x="2857" y="39053"/>
                  </a:lnTo>
                  <a:cubicBezTo>
                    <a:pt x="2857" y="4763"/>
                    <a:pt x="32385" y="0"/>
                    <a:pt x="65722" y="0"/>
                  </a:cubicBezTo>
                  <a:cubicBezTo>
                    <a:pt x="80010" y="953"/>
                    <a:pt x="96202" y="1905"/>
                    <a:pt x="114300" y="381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7D5F9AF-59A7-BEA4-7CA3-8EF5F1298802}"/>
                </a:ext>
              </a:extLst>
            </p:cNvPr>
            <p:cNvSpPr/>
            <p:nvPr/>
          </p:nvSpPr>
          <p:spPr>
            <a:xfrm>
              <a:off x="11692468" y="634571"/>
              <a:ext cx="27906" cy="66531"/>
            </a:xfrm>
            <a:custGeom>
              <a:avLst/>
              <a:gdLst>
                <a:gd name="connsiteX0" fmla="*/ 46672 w 92392"/>
                <a:gd name="connsiteY0" fmla="*/ 248 h 220275"/>
                <a:gd name="connsiteX1" fmla="*/ 52388 w 92392"/>
                <a:gd name="connsiteY1" fmla="*/ 4058 h 220275"/>
                <a:gd name="connsiteX2" fmla="*/ 52388 w 92392"/>
                <a:gd name="connsiteY2" fmla="*/ 47873 h 220275"/>
                <a:gd name="connsiteX3" fmla="*/ 84772 w 92392"/>
                <a:gd name="connsiteY3" fmla="*/ 47873 h 220275"/>
                <a:gd name="connsiteX4" fmla="*/ 89535 w 92392"/>
                <a:gd name="connsiteY4" fmla="*/ 52635 h 220275"/>
                <a:gd name="connsiteX5" fmla="*/ 89535 w 92392"/>
                <a:gd name="connsiteY5" fmla="*/ 66923 h 220275"/>
                <a:gd name="connsiteX6" fmla="*/ 84772 w 92392"/>
                <a:gd name="connsiteY6" fmla="*/ 71685 h 220275"/>
                <a:gd name="connsiteX7" fmla="*/ 52388 w 92392"/>
                <a:gd name="connsiteY7" fmla="*/ 71685 h 220275"/>
                <a:gd name="connsiteX8" fmla="*/ 52388 w 92392"/>
                <a:gd name="connsiteY8" fmla="*/ 176460 h 220275"/>
                <a:gd name="connsiteX9" fmla="*/ 72390 w 92392"/>
                <a:gd name="connsiteY9" fmla="*/ 193605 h 220275"/>
                <a:gd name="connsiteX10" fmla="*/ 87630 w 92392"/>
                <a:gd name="connsiteY10" fmla="*/ 193605 h 220275"/>
                <a:gd name="connsiteX11" fmla="*/ 92393 w 92392"/>
                <a:gd name="connsiteY11" fmla="*/ 198368 h 220275"/>
                <a:gd name="connsiteX12" fmla="*/ 92393 w 92392"/>
                <a:gd name="connsiteY12" fmla="*/ 213608 h 220275"/>
                <a:gd name="connsiteX13" fmla="*/ 87630 w 92392"/>
                <a:gd name="connsiteY13" fmla="*/ 218370 h 220275"/>
                <a:gd name="connsiteX14" fmla="*/ 70485 w 92392"/>
                <a:gd name="connsiteY14" fmla="*/ 220275 h 220275"/>
                <a:gd name="connsiteX15" fmla="*/ 22860 w 92392"/>
                <a:gd name="connsiteY15" fmla="*/ 185033 h 220275"/>
                <a:gd name="connsiteX16" fmla="*/ 22860 w 92392"/>
                <a:gd name="connsiteY16" fmla="*/ 71685 h 220275"/>
                <a:gd name="connsiteX17" fmla="*/ 4763 w 92392"/>
                <a:gd name="connsiteY17" fmla="*/ 71685 h 220275"/>
                <a:gd name="connsiteX18" fmla="*/ 0 w 92392"/>
                <a:gd name="connsiteY18" fmla="*/ 66923 h 220275"/>
                <a:gd name="connsiteX19" fmla="*/ 0 w 92392"/>
                <a:gd name="connsiteY19" fmla="*/ 52635 h 220275"/>
                <a:gd name="connsiteX20" fmla="*/ 4763 w 92392"/>
                <a:gd name="connsiteY20" fmla="*/ 47873 h 220275"/>
                <a:gd name="connsiteX21" fmla="*/ 21907 w 92392"/>
                <a:gd name="connsiteY21" fmla="*/ 47873 h 220275"/>
                <a:gd name="connsiteX22" fmla="*/ 21907 w 92392"/>
                <a:gd name="connsiteY22" fmla="*/ 10725 h 220275"/>
                <a:gd name="connsiteX23" fmla="*/ 25718 w 92392"/>
                <a:gd name="connsiteY23" fmla="*/ 5963 h 220275"/>
                <a:gd name="connsiteX24" fmla="*/ 46672 w 92392"/>
                <a:gd name="connsiteY24" fmla="*/ 248 h 220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92392" h="220275">
                  <a:moveTo>
                    <a:pt x="46672" y="248"/>
                  </a:moveTo>
                  <a:cubicBezTo>
                    <a:pt x="50482" y="-705"/>
                    <a:pt x="52388" y="1200"/>
                    <a:pt x="52388" y="4058"/>
                  </a:cubicBezTo>
                  <a:lnTo>
                    <a:pt x="52388" y="47873"/>
                  </a:lnTo>
                  <a:lnTo>
                    <a:pt x="84772" y="47873"/>
                  </a:lnTo>
                  <a:cubicBezTo>
                    <a:pt x="88582" y="47873"/>
                    <a:pt x="89535" y="49778"/>
                    <a:pt x="89535" y="52635"/>
                  </a:cubicBezTo>
                  <a:lnTo>
                    <a:pt x="89535" y="66923"/>
                  </a:lnTo>
                  <a:cubicBezTo>
                    <a:pt x="89535" y="69780"/>
                    <a:pt x="87630" y="71685"/>
                    <a:pt x="84772" y="71685"/>
                  </a:cubicBezTo>
                  <a:lnTo>
                    <a:pt x="52388" y="71685"/>
                  </a:lnTo>
                  <a:lnTo>
                    <a:pt x="52388" y="176460"/>
                  </a:lnTo>
                  <a:cubicBezTo>
                    <a:pt x="52388" y="189795"/>
                    <a:pt x="56197" y="193605"/>
                    <a:pt x="72390" y="193605"/>
                  </a:cubicBezTo>
                  <a:lnTo>
                    <a:pt x="87630" y="193605"/>
                  </a:lnTo>
                  <a:cubicBezTo>
                    <a:pt x="91440" y="193605"/>
                    <a:pt x="92393" y="194558"/>
                    <a:pt x="92393" y="198368"/>
                  </a:cubicBezTo>
                  <a:lnTo>
                    <a:pt x="92393" y="213608"/>
                  </a:lnTo>
                  <a:cubicBezTo>
                    <a:pt x="92393" y="216465"/>
                    <a:pt x="90488" y="218370"/>
                    <a:pt x="87630" y="218370"/>
                  </a:cubicBezTo>
                  <a:cubicBezTo>
                    <a:pt x="80963" y="220275"/>
                    <a:pt x="73343" y="220275"/>
                    <a:pt x="70485" y="220275"/>
                  </a:cubicBezTo>
                  <a:cubicBezTo>
                    <a:pt x="48578" y="220275"/>
                    <a:pt x="22860" y="220275"/>
                    <a:pt x="22860" y="185033"/>
                  </a:cubicBezTo>
                  <a:lnTo>
                    <a:pt x="22860" y="71685"/>
                  </a:lnTo>
                  <a:lnTo>
                    <a:pt x="4763" y="71685"/>
                  </a:lnTo>
                  <a:cubicBezTo>
                    <a:pt x="1905" y="71685"/>
                    <a:pt x="0" y="69780"/>
                    <a:pt x="0" y="66923"/>
                  </a:cubicBezTo>
                  <a:lnTo>
                    <a:pt x="0" y="52635"/>
                  </a:lnTo>
                  <a:cubicBezTo>
                    <a:pt x="0" y="49778"/>
                    <a:pt x="1905" y="47873"/>
                    <a:pt x="4763" y="47873"/>
                  </a:cubicBezTo>
                  <a:lnTo>
                    <a:pt x="21907" y="47873"/>
                  </a:lnTo>
                  <a:lnTo>
                    <a:pt x="21907" y="10725"/>
                  </a:lnTo>
                  <a:cubicBezTo>
                    <a:pt x="21907" y="7868"/>
                    <a:pt x="22860" y="5963"/>
                    <a:pt x="25718" y="5963"/>
                  </a:cubicBezTo>
                  <a:lnTo>
                    <a:pt x="46672" y="24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2420651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chap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E91B1F2-EDBD-F0E5-18E0-4293E776FB9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49700" y="0"/>
            <a:ext cx="8242300" cy="6102000"/>
          </a:xfrm>
          <a:custGeom>
            <a:avLst/>
            <a:gdLst>
              <a:gd name="connsiteX0" fmla="*/ 3254380 w 8242300"/>
              <a:gd name="connsiteY0" fmla="*/ 0 h 6102000"/>
              <a:gd name="connsiteX1" fmla="*/ 8242300 w 8242300"/>
              <a:gd name="connsiteY1" fmla="*/ 0 h 6102000"/>
              <a:gd name="connsiteX2" fmla="*/ 8242300 w 8242300"/>
              <a:gd name="connsiteY2" fmla="*/ 6076018 h 6102000"/>
              <a:gd name="connsiteX3" fmla="*/ 8228443 w 8242300"/>
              <a:gd name="connsiteY3" fmla="*/ 6102000 h 6102000"/>
              <a:gd name="connsiteX4" fmla="*/ 0 w 8242300"/>
              <a:gd name="connsiteY4" fmla="*/ 6102000 h 610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242300" h="6102000">
                <a:moveTo>
                  <a:pt x="3254380" y="0"/>
                </a:moveTo>
                <a:lnTo>
                  <a:pt x="8242300" y="0"/>
                </a:lnTo>
                <a:lnTo>
                  <a:pt x="8242300" y="6076018"/>
                </a:lnTo>
                <a:lnTo>
                  <a:pt x="8228443" y="6102000"/>
                </a:lnTo>
                <a:lnTo>
                  <a:pt x="0" y="6102000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Title 146">
            <a:extLst>
              <a:ext uri="{FF2B5EF4-FFF2-40B4-BE49-F238E27FC236}">
                <a16:creationId xmlns:a16="http://schemas.microsoft.com/office/drawing/2014/main" id="{8EB015E7-2B87-0782-45FD-A322B48CA2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0000" y="1819895"/>
            <a:ext cx="3853950" cy="2462213"/>
          </a:xfrm>
        </p:spPr>
        <p:txBody>
          <a:bodyPr wrap="square" lIns="0" tIns="0" rIns="0" bIns="0" anchor="ctr">
            <a:spAutoFit/>
          </a:bodyPr>
          <a:lstStyle>
            <a:lvl1pPr>
              <a:lnSpc>
                <a:spcPct val="100000"/>
              </a:lnSpc>
              <a:defRPr sz="4000" b="1" baseline="0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Titre du chapitre sur une à quatre lignes</a:t>
            </a:r>
          </a:p>
        </p:txBody>
      </p:sp>
    </p:spTree>
    <p:extLst>
      <p:ext uri="{BB962C8B-B14F-4D97-AF65-F5344CB8AC3E}">
        <p14:creationId xmlns:p14="http://schemas.microsoft.com/office/powerpoint/2010/main" val="233413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76000" y="1145369"/>
            <a:ext cx="8640000" cy="307777"/>
          </a:xfrm>
        </p:spPr>
        <p:txBody>
          <a:bodyPr wrap="square" lIns="0" tIns="0" rIns="0" bIns="0" anchor="t">
            <a:spAutoFit/>
          </a:bodyPr>
          <a:lstStyle>
            <a:lvl1pPr algn="ctr">
              <a:lnSpc>
                <a:spcPct val="100000"/>
              </a:lnSpc>
              <a:defRPr sz="2000" b="1" cap="all" spc="300" baseline="0">
                <a:solidFill>
                  <a:schemeClr val="bg2"/>
                </a:solidFill>
              </a:defRPr>
            </a:lvl1pPr>
          </a:lstStyle>
          <a:p>
            <a:r>
              <a:rPr lang="fr-FR" dirty="0" err="1"/>
              <a:t>CliqueZ</a:t>
            </a:r>
            <a:r>
              <a:rPr lang="fr-FR" dirty="0"/>
              <a:t> Ici pour modifier le titre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2EF26AE-0E8B-41DE-038A-4F9ED9254CB9}"/>
              </a:ext>
            </a:extLst>
          </p:cNvPr>
          <p:cNvGrpSpPr/>
          <p:nvPr userDrawn="1"/>
        </p:nvGrpSpPr>
        <p:grpSpPr>
          <a:xfrm>
            <a:off x="5348942" y="1674097"/>
            <a:ext cx="1494116" cy="112014"/>
            <a:chOff x="10939447" y="523240"/>
            <a:chExt cx="1245096" cy="93345"/>
          </a:xfrm>
          <a:solidFill>
            <a:schemeClr val="tx2">
              <a:alpha val="20000"/>
            </a:schemeClr>
          </a:solidFill>
        </p:grpSpPr>
        <p:sp>
          <p:nvSpPr>
            <p:cNvPr id="30" name="Parallelogram 29">
              <a:extLst>
                <a:ext uri="{FF2B5EF4-FFF2-40B4-BE49-F238E27FC236}">
                  <a16:creationId xmlns:a16="http://schemas.microsoft.com/office/drawing/2014/main" id="{5610C1ED-5852-0EE6-FF0A-96F4CB2CE64A}"/>
                </a:ext>
              </a:extLst>
            </p:cNvPr>
            <p:cNvSpPr/>
            <p:nvPr/>
          </p:nvSpPr>
          <p:spPr>
            <a:xfrm>
              <a:off x="1167806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1" name="Parallelogram 30">
              <a:extLst>
                <a:ext uri="{FF2B5EF4-FFF2-40B4-BE49-F238E27FC236}">
                  <a16:creationId xmlns:a16="http://schemas.microsoft.com/office/drawing/2014/main" id="{343AB0C8-5813-3A04-543A-A355379EE61C}"/>
                </a:ext>
              </a:extLst>
            </p:cNvPr>
            <p:cNvSpPr/>
            <p:nvPr/>
          </p:nvSpPr>
          <p:spPr>
            <a:xfrm>
              <a:off x="1172151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2" name="Parallelogram 31">
              <a:extLst>
                <a:ext uri="{FF2B5EF4-FFF2-40B4-BE49-F238E27FC236}">
                  <a16:creationId xmlns:a16="http://schemas.microsoft.com/office/drawing/2014/main" id="{E08D21E0-3ECF-9B08-C7A1-D04373449761}"/>
                </a:ext>
              </a:extLst>
            </p:cNvPr>
            <p:cNvSpPr/>
            <p:nvPr/>
          </p:nvSpPr>
          <p:spPr>
            <a:xfrm>
              <a:off x="1176495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3" name="Parallelogram 32">
              <a:extLst>
                <a:ext uri="{FF2B5EF4-FFF2-40B4-BE49-F238E27FC236}">
                  <a16:creationId xmlns:a16="http://schemas.microsoft.com/office/drawing/2014/main" id="{9B6977C8-7F75-2A95-BA16-F0DBEB1C637D}"/>
                </a:ext>
              </a:extLst>
            </p:cNvPr>
            <p:cNvSpPr/>
            <p:nvPr/>
          </p:nvSpPr>
          <p:spPr>
            <a:xfrm>
              <a:off x="1180840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4" name="Parallelogram 33">
              <a:extLst>
                <a:ext uri="{FF2B5EF4-FFF2-40B4-BE49-F238E27FC236}">
                  <a16:creationId xmlns:a16="http://schemas.microsoft.com/office/drawing/2014/main" id="{9E1621F6-18AB-1F9C-E8A6-615290F012C1}"/>
                </a:ext>
              </a:extLst>
            </p:cNvPr>
            <p:cNvSpPr/>
            <p:nvPr/>
          </p:nvSpPr>
          <p:spPr>
            <a:xfrm>
              <a:off x="1185185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5" name="Parallelogram 34">
              <a:extLst>
                <a:ext uri="{FF2B5EF4-FFF2-40B4-BE49-F238E27FC236}">
                  <a16:creationId xmlns:a16="http://schemas.microsoft.com/office/drawing/2014/main" id="{D7F90642-BEFD-C7CC-0AB6-542F734EC6BB}"/>
                </a:ext>
              </a:extLst>
            </p:cNvPr>
            <p:cNvSpPr/>
            <p:nvPr/>
          </p:nvSpPr>
          <p:spPr>
            <a:xfrm>
              <a:off x="1189530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" name="Parallelogram 35">
              <a:extLst>
                <a:ext uri="{FF2B5EF4-FFF2-40B4-BE49-F238E27FC236}">
                  <a16:creationId xmlns:a16="http://schemas.microsoft.com/office/drawing/2014/main" id="{C0FAD3C7-8B5D-D594-47C6-8C4075EEDA84}"/>
                </a:ext>
              </a:extLst>
            </p:cNvPr>
            <p:cNvSpPr/>
            <p:nvPr/>
          </p:nvSpPr>
          <p:spPr>
            <a:xfrm>
              <a:off x="1193875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7" name="Parallelogram 36">
              <a:extLst>
                <a:ext uri="{FF2B5EF4-FFF2-40B4-BE49-F238E27FC236}">
                  <a16:creationId xmlns:a16="http://schemas.microsoft.com/office/drawing/2014/main" id="{EBCFCA6E-4C9C-8F1B-7470-1E3A399E1C0B}"/>
                </a:ext>
              </a:extLst>
            </p:cNvPr>
            <p:cNvSpPr/>
            <p:nvPr/>
          </p:nvSpPr>
          <p:spPr>
            <a:xfrm>
              <a:off x="1198219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8" name="Parallelogram 37">
              <a:extLst>
                <a:ext uri="{FF2B5EF4-FFF2-40B4-BE49-F238E27FC236}">
                  <a16:creationId xmlns:a16="http://schemas.microsoft.com/office/drawing/2014/main" id="{E455C98B-94C3-7DBA-72EF-5946B8FC5659}"/>
                </a:ext>
              </a:extLst>
            </p:cNvPr>
            <p:cNvSpPr/>
            <p:nvPr/>
          </p:nvSpPr>
          <p:spPr>
            <a:xfrm>
              <a:off x="1202564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9" name="Parallelogram 38">
              <a:extLst>
                <a:ext uri="{FF2B5EF4-FFF2-40B4-BE49-F238E27FC236}">
                  <a16:creationId xmlns:a16="http://schemas.microsoft.com/office/drawing/2014/main" id="{F6AECC36-A0CF-C556-EE65-AD7EC9BC4088}"/>
                </a:ext>
              </a:extLst>
            </p:cNvPr>
            <p:cNvSpPr/>
            <p:nvPr/>
          </p:nvSpPr>
          <p:spPr>
            <a:xfrm>
              <a:off x="1206909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0" name="Parallelogram 39">
              <a:extLst>
                <a:ext uri="{FF2B5EF4-FFF2-40B4-BE49-F238E27FC236}">
                  <a16:creationId xmlns:a16="http://schemas.microsoft.com/office/drawing/2014/main" id="{193D1796-0A04-4EBA-1454-F2C704880D8A}"/>
                </a:ext>
              </a:extLst>
            </p:cNvPr>
            <p:cNvSpPr/>
            <p:nvPr/>
          </p:nvSpPr>
          <p:spPr>
            <a:xfrm>
              <a:off x="1211254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1" name="Parallelogram 40">
              <a:extLst>
                <a:ext uri="{FF2B5EF4-FFF2-40B4-BE49-F238E27FC236}">
                  <a16:creationId xmlns:a16="http://schemas.microsoft.com/office/drawing/2014/main" id="{444A5F82-1CC1-2723-36BD-5E6A8DD02DB5}"/>
                </a:ext>
              </a:extLst>
            </p:cNvPr>
            <p:cNvSpPr/>
            <p:nvPr/>
          </p:nvSpPr>
          <p:spPr>
            <a:xfrm rot="10800000">
              <a:off x="1137392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2" name="Parallelogram 41">
              <a:extLst>
                <a:ext uri="{FF2B5EF4-FFF2-40B4-BE49-F238E27FC236}">
                  <a16:creationId xmlns:a16="http://schemas.microsoft.com/office/drawing/2014/main" id="{35EC8A17-161A-52F3-F4A9-DBBB86DC6C17}"/>
                </a:ext>
              </a:extLst>
            </p:cNvPr>
            <p:cNvSpPr/>
            <p:nvPr/>
          </p:nvSpPr>
          <p:spPr>
            <a:xfrm rot="10800000">
              <a:off x="1133047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3" name="Parallelogram 42">
              <a:extLst>
                <a:ext uri="{FF2B5EF4-FFF2-40B4-BE49-F238E27FC236}">
                  <a16:creationId xmlns:a16="http://schemas.microsoft.com/office/drawing/2014/main" id="{2D794AC1-E3B5-5BC5-50D1-03D1CB2EA924}"/>
                </a:ext>
              </a:extLst>
            </p:cNvPr>
            <p:cNvSpPr/>
            <p:nvPr/>
          </p:nvSpPr>
          <p:spPr>
            <a:xfrm rot="10800000">
              <a:off x="1128703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FB7F060C-DB78-A9F5-E90C-C2F144895061}"/>
                </a:ext>
              </a:extLst>
            </p:cNvPr>
            <p:cNvSpPr/>
            <p:nvPr/>
          </p:nvSpPr>
          <p:spPr>
            <a:xfrm rot="10800000">
              <a:off x="1124358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EE4882FB-4370-85AD-7574-1A4373173CA0}"/>
                </a:ext>
              </a:extLst>
            </p:cNvPr>
            <p:cNvSpPr/>
            <p:nvPr/>
          </p:nvSpPr>
          <p:spPr>
            <a:xfrm rot="10800000">
              <a:off x="1120013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3C23D4FE-47CE-BC47-7291-20E7D63B222D}"/>
                </a:ext>
              </a:extLst>
            </p:cNvPr>
            <p:cNvSpPr/>
            <p:nvPr/>
          </p:nvSpPr>
          <p:spPr>
            <a:xfrm rot="10800000">
              <a:off x="1115668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0C8F840B-5FA1-787F-A5ED-AF39E9BC9521}"/>
                </a:ext>
              </a:extLst>
            </p:cNvPr>
            <p:cNvSpPr/>
            <p:nvPr/>
          </p:nvSpPr>
          <p:spPr>
            <a:xfrm rot="10800000">
              <a:off x="1111323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672792F1-9E05-B63F-2DEA-A5DE0295C132}"/>
                </a:ext>
              </a:extLst>
            </p:cNvPr>
            <p:cNvSpPr/>
            <p:nvPr/>
          </p:nvSpPr>
          <p:spPr>
            <a:xfrm rot="10800000">
              <a:off x="1106979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757632A1-2A6B-1A61-CED7-6AC55E3AE4FE}"/>
                </a:ext>
              </a:extLst>
            </p:cNvPr>
            <p:cNvSpPr/>
            <p:nvPr/>
          </p:nvSpPr>
          <p:spPr>
            <a:xfrm rot="10800000">
              <a:off x="1102634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4CD700AC-2950-4BD9-AEA9-F649F9BFAE92}"/>
                </a:ext>
              </a:extLst>
            </p:cNvPr>
            <p:cNvSpPr/>
            <p:nvPr/>
          </p:nvSpPr>
          <p:spPr>
            <a:xfrm rot="10800000">
              <a:off x="1098289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BBA817A4-A3E4-94CB-83C3-D6F767DA3FEE}"/>
                </a:ext>
              </a:extLst>
            </p:cNvPr>
            <p:cNvSpPr/>
            <p:nvPr/>
          </p:nvSpPr>
          <p:spPr>
            <a:xfrm rot="10800000">
              <a:off x="1093944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225BDD9E-FD33-866E-6890-16110B571DB3}"/>
                </a:ext>
              </a:extLst>
            </p:cNvPr>
            <p:cNvSpPr/>
            <p:nvPr/>
          </p:nvSpPr>
          <p:spPr>
            <a:xfrm>
              <a:off x="1141737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F2C15A61-EF71-9795-61EF-8C1617508400}"/>
                </a:ext>
              </a:extLst>
            </p:cNvPr>
            <p:cNvSpPr/>
            <p:nvPr/>
          </p:nvSpPr>
          <p:spPr>
            <a:xfrm>
              <a:off x="11460823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7E632C2E-006D-D2F7-A5C6-ACAAB3CF37B9}"/>
                </a:ext>
              </a:extLst>
            </p:cNvPr>
            <p:cNvSpPr/>
            <p:nvPr/>
          </p:nvSpPr>
          <p:spPr>
            <a:xfrm>
              <a:off x="11504271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E1020044-98D4-DCF6-BADA-41E402526BB2}"/>
                </a:ext>
              </a:extLst>
            </p:cNvPr>
            <p:cNvSpPr/>
            <p:nvPr/>
          </p:nvSpPr>
          <p:spPr>
            <a:xfrm>
              <a:off x="11547719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930D4332-77DE-1477-2E43-28E85958F0DC}"/>
                </a:ext>
              </a:extLst>
            </p:cNvPr>
            <p:cNvSpPr/>
            <p:nvPr/>
          </p:nvSpPr>
          <p:spPr>
            <a:xfrm>
              <a:off x="11634615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BDAAD660-5966-CDA2-8611-352F8D64C694}"/>
                </a:ext>
              </a:extLst>
            </p:cNvPr>
            <p:cNvSpPr/>
            <p:nvPr/>
          </p:nvSpPr>
          <p:spPr>
            <a:xfrm>
              <a:off x="11591167" y="523240"/>
              <a:ext cx="72000" cy="9334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D7629-7829-1ACA-7FA5-F08FD2F78C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76000" y="2007061"/>
            <a:ext cx="8640000" cy="212519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2000" b="0" baseline="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ici pour modifier le texte</a:t>
            </a:r>
          </a:p>
        </p:txBody>
      </p:sp>
    </p:spTree>
    <p:extLst>
      <p:ext uri="{BB962C8B-B14F-4D97-AF65-F5344CB8AC3E}">
        <p14:creationId xmlns:p14="http://schemas.microsoft.com/office/powerpoint/2010/main" val="87893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8459AC29-496E-A828-081B-C03AC6C093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000" y="1064645"/>
            <a:ext cx="11016000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</p:txBody>
      </p:sp>
    </p:spTree>
    <p:extLst>
      <p:ext uri="{BB962C8B-B14F-4D97-AF65-F5344CB8AC3E}">
        <p14:creationId xmlns:p14="http://schemas.microsoft.com/office/powerpoint/2010/main" val="941424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avec 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2CEEB3E2-8C4E-6FEB-3B80-C3A819BA672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26803" y="1178102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48DBAB63-77F9-CB69-64A7-26343C091A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996000" y="1178102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4D57873C-D52C-23E2-38DF-043743D40B08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026803" y="2781000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4E3F8430-79D1-318D-C993-59ABF591CB6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996000" y="2781000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4" name="Picture Placeholder 33">
            <a:extLst>
              <a:ext uri="{FF2B5EF4-FFF2-40B4-BE49-F238E27FC236}">
                <a16:creationId xmlns:a16="http://schemas.microsoft.com/office/drawing/2014/main" id="{EAD8B0D6-57AD-0A04-1C72-4F0134E5C5E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2026803" y="4383898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3DC4A747-C27D-D8EE-F253-7434EE6C339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996000" y="4383898"/>
            <a:ext cx="1294799" cy="1296000"/>
          </a:xfrm>
          <a:custGeom>
            <a:avLst/>
            <a:gdLst>
              <a:gd name="connsiteX0" fmla="*/ 73415 w 1294799"/>
              <a:gd name="connsiteY0" fmla="*/ 0 h 1296000"/>
              <a:gd name="connsiteX1" fmla="*/ 1294799 w 1294799"/>
              <a:gd name="connsiteY1" fmla="*/ 0 h 1296000"/>
              <a:gd name="connsiteX2" fmla="*/ 1294799 w 1294799"/>
              <a:gd name="connsiteY2" fmla="*/ 1222585 h 1296000"/>
              <a:gd name="connsiteX3" fmla="*/ 1221384 w 1294799"/>
              <a:gd name="connsiteY3" fmla="*/ 1296000 h 1296000"/>
              <a:gd name="connsiteX4" fmla="*/ 0 w 1294799"/>
              <a:gd name="connsiteY4" fmla="*/ 1296000 h 1296000"/>
              <a:gd name="connsiteX5" fmla="*/ 0 w 1294799"/>
              <a:gd name="connsiteY5" fmla="*/ 73415 h 12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94799" h="1296000">
                <a:moveTo>
                  <a:pt x="73415" y="0"/>
                </a:moveTo>
                <a:lnTo>
                  <a:pt x="1294799" y="0"/>
                </a:lnTo>
                <a:lnTo>
                  <a:pt x="1294799" y="1222585"/>
                </a:lnTo>
                <a:lnTo>
                  <a:pt x="1221384" y="1296000"/>
                </a:lnTo>
                <a:lnTo>
                  <a:pt x="0" y="1296000"/>
                </a:lnTo>
                <a:lnTo>
                  <a:pt x="0" y="7341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3975353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Cliquez pour modifier le titre principal</a:t>
            </a:r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3C4B28-B831-4A30-8ED4-06948102CA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8000" y="1064645"/>
            <a:ext cx="11016000" cy="45400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117089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1 colonne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8800" y="756000"/>
            <a:ext cx="5245200" cy="738664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 baseline="0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Cliquez pour modifier le titre principal jusqu'à deux lignes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3C4B28-B831-4A30-8ED4-06948102CA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58800" y="1829976"/>
            <a:ext cx="5245200" cy="377469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37" name="Picture Placeholder 36">
            <a:extLst>
              <a:ext uri="{FF2B5EF4-FFF2-40B4-BE49-F238E27FC236}">
                <a16:creationId xmlns:a16="http://schemas.microsoft.com/office/drawing/2014/main" id="{48237A6D-51C3-E355-8308-D596CBF1D5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87998" y="756000"/>
            <a:ext cx="5245200" cy="4848670"/>
          </a:xfrm>
          <a:custGeom>
            <a:avLst/>
            <a:gdLst>
              <a:gd name="connsiteX0" fmla="*/ 4428704 w 5245200"/>
              <a:gd name="connsiteY0" fmla="*/ 4648972 h 4848670"/>
              <a:gd name="connsiteX1" fmla="*/ 4375398 w 5245200"/>
              <a:gd name="connsiteY1" fmla="*/ 4702972 h 4848670"/>
              <a:gd name="connsiteX2" fmla="*/ 4989488 w 5245200"/>
              <a:gd name="connsiteY2" fmla="*/ 4702972 h 4848670"/>
              <a:gd name="connsiteX3" fmla="*/ 5042794 w 5245200"/>
              <a:gd name="connsiteY3" fmla="*/ 4648972 h 4848670"/>
              <a:gd name="connsiteX4" fmla="*/ 259681 w 5245200"/>
              <a:gd name="connsiteY4" fmla="*/ 147616 h 4848670"/>
              <a:gd name="connsiteX5" fmla="*/ 206375 w 5245200"/>
              <a:gd name="connsiteY5" fmla="*/ 201616 h 4848670"/>
              <a:gd name="connsiteX6" fmla="*/ 820465 w 5245200"/>
              <a:gd name="connsiteY6" fmla="*/ 201616 h 4848670"/>
              <a:gd name="connsiteX7" fmla="*/ 873771 w 5245200"/>
              <a:gd name="connsiteY7" fmla="*/ 147616 h 4848670"/>
              <a:gd name="connsiteX8" fmla="*/ 203208 w 5245200"/>
              <a:gd name="connsiteY8" fmla="*/ 0 h 4848670"/>
              <a:gd name="connsiteX9" fmla="*/ 5245200 w 5245200"/>
              <a:gd name="connsiteY9" fmla="*/ 0 h 4848670"/>
              <a:gd name="connsiteX10" fmla="*/ 5245200 w 5245200"/>
              <a:gd name="connsiteY10" fmla="*/ 4645462 h 4848670"/>
              <a:gd name="connsiteX11" fmla="*/ 5041992 w 5245200"/>
              <a:gd name="connsiteY11" fmla="*/ 4848670 h 4848670"/>
              <a:gd name="connsiteX12" fmla="*/ 0 w 5245200"/>
              <a:gd name="connsiteY12" fmla="*/ 4848670 h 4848670"/>
              <a:gd name="connsiteX13" fmla="*/ 0 w 5245200"/>
              <a:gd name="connsiteY13" fmla="*/ 203208 h 4848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45200" h="4848670">
                <a:moveTo>
                  <a:pt x="4428704" y="4648972"/>
                </a:moveTo>
                <a:lnTo>
                  <a:pt x="4375398" y="4702972"/>
                </a:lnTo>
                <a:lnTo>
                  <a:pt x="4989488" y="4702972"/>
                </a:lnTo>
                <a:lnTo>
                  <a:pt x="5042794" y="4648972"/>
                </a:lnTo>
                <a:close/>
                <a:moveTo>
                  <a:pt x="259681" y="147616"/>
                </a:moveTo>
                <a:lnTo>
                  <a:pt x="206375" y="201616"/>
                </a:lnTo>
                <a:lnTo>
                  <a:pt x="820465" y="201616"/>
                </a:lnTo>
                <a:lnTo>
                  <a:pt x="873771" y="147616"/>
                </a:lnTo>
                <a:close/>
                <a:moveTo>
                  <a:pt x="203208" y="0"/>
                </a:moveTo>
                <a:lnTo>
                  <a:pt x="5245200" y="0"/>
                </a:lnTo>
                <a:lnTo>
                  <a:pt x="5245200" y="4645462"/>
                </a:lnTo>
                <a:lnTo>
                  <a:pt x="5041992" y="4848670"/>
                </a:lnTo>
                <a:lnTo>
                  <a:pt x="0" y="4848670"/>
                </a:lnTo>
                <a:lnTo>
                  <a:pt x="0" y="203208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287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20293324-1149-B295-29CD-5907E61314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Cliquez pour modifier le titre principal</a:t>
            </a:r>
            <a:endParaRPr lang="fr-FR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64252BFC-0528-6EFD-CF4B-B68A893B92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8800" y="1064645"/>
            <a:ext cx="5245200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459AC29-496E-A828-081B-C03AC6C093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000" y="1064645"/>
            <a:ext cx="5245200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2841036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e et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1DFFA7BA-8B92-63C7-0617-55EAC8E11BC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599601" y="3041650"/>
            <a:ext cx="4420461" cy="3049270"/>
          </a:xfrm>
          <a:custGeom>
            <a:avLst/>
            <a:gdLst>
              <a:gd name="connsiteX0" fmla="*/ 1632332 w 4420461"/>
              <a:gd name="connsiteY0" fmla="*/ 0 h 3041650"/>
              <a:gd name="connsiteX1" fmla="*/ 4420461 w 4420461"/>
              <a:gd name="connsiteY1" fmla="*/ 0 h 3041650"/>
              <a:gd name="connsiteX2" fmla="*/ 2788129 w 4420461"/>
              <a:gd name="connsiteY2" fmla="*/ 3041650 h 3041650"/>
              <a:gd name="connsiteX3" fmla="*/ 0 w 4420461"/>
              <a:gd name="connsiteY3" fmla="*/ 3041650 h 304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0461" h="3041650">
                <a:moveTo>
                  <a:pt x="1632332" y="0"/>
                </a:moveTo>
                <a:lnTo>
                  <a:pt x="4420461" y="0"/>
                </a:lnTo>
                <a:lnTo>
                  <a:pt x="2788129" y="3041650"/>
                </a:lnTo>
                <a:lnTo>
                  <a:pt x="0" y="30416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B3483BC5-601B-9EF8-DA44-7609BAAE9D32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53672" y="3041650"/>
            <a:ext cx="4420461" cy="3049270"/>
          </a:xfrm>
          <a:custGeom>
            <a:avLst/>
            <a:gdLst>
              <a:gd name="connsiteX0" fmla="*/ 1632332 w 4420461"/>
              <a:gd name="connsiteY0" fmla="*/ 0 h 3041650"/>
              <a:gd name="connsiteX1" fmla="*/ 4420461 w 4420461"/>
              <a:gd name="connsiteY1" fmla="*/ 0 h 3041650"/>
              <a:gd name="connsiteX2" fmla="*/ 2788129 w 4420461"/>
              <a:gd name="connsiteY2" fmla="*/ 3041650 h 3041650"/>
              <a:gd name="connsiteX3" fmla="*/ 0 w 4420461"/>
              <a:gd name="connsiteY3" fmla="*/ 3041650 h 304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0461" h="3041650">
                <a:moveTo>
                  <a:pt x="1632332" y="0"/>
                </a:moveTo>
                <a:lnTo>
                  <a:pt x="4420461" y="0"/>
                </a:lnTo>
                <a:lnTo>
                  <a:pt x="2788129" y="3041650"/>
                </a:lnTo>
                <a:lnTo>
                  <a:pt x="0" y="30416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E67C4BDF-6CB9-C058-FD2E-216AF7FA4E7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90650" y="0"/>
            <a:ext cx="4420461" cy="3041650"/>
          </a:xfrm>
          <a:custGeom>
            <a:avLst/>
            <a:gdLst>
              <a:gd name="connsiteX0" fmla="*/ 1632332 w 4420461"/>
              <a:gd name="connsiteY0" fmla="*/ 0 h 3041650"/>
              <a:gd name="connsiteX1" fmla="*/ 4420461 w 4420461"/>
              <a:gd name="connsiteY1" fmla="*/ 0 h 3041650"/>
              <a:gd name="connsiteX2" fmla="*/ 2788129 w 4420461"/>
              <a:gd name="connsiteY2" fmla="*/ 3041650 h 3041650"/>
              <a:gd name="connsiteX3" fmla="*/ 0 w 4420461"/>
              <a:gd name="connsiteY3" fmla="*/ 3041650 h 304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0461" h="3041650">
                <a:moveTo>
                  <a:pt x="1632332" y="0"/>
                </a:moveTo>
                <a:lnTo>
                  <a:pt x="4420461" y="0"/>
                </a:lnTo>
                <a:lnTo>
                  <a:pt x="2788129" y="3041650"/>
                </a:lnTo>
                <a:lnTo>
                  <a:pt x="0" y="30416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D73C3076-1B04-8B01-02C5-C7E83957283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33342" y="0"/>
            <a:ext cx="4420461" cy="3041650"/>
          </a:xfrm>
          <a:custGeom>
            <a:avLst/>
            <a:gdLst>
              <a:gd name="connsiteX0" fmla="*/ 1632332 w 4420461"/>
              <a:gd name="connsiteY0" fmla="*/ 0 h 3041650"/>
              <a:gd name="connsiteX1" fmla="*/ 4420461 w 4420461"/>
              <a:gd name="connsiteY1" fmla="*/ 0 h 3041650"/>
              <a:gd name="connsiteX2" fmla="*/ 2788129 w 4420461"/>
              <a:gd name="connsiteY2" fmla="*/ 3041650 h 3041650"/>
              <a:gd name="connsiteX3" fmla="*/ 0 w 4420461"/>
              <a:gd name="connsiteY3" fmla="*/ 3041650 h 304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20461" h="3041650">
                <a:moveTo>
                  <a:pt x="1632332" y="0"/>
                </a:moveTo>
                <a:lnTo>
                  <a:pt x="4420461" y="0"/>
                </a:lnTo>
                <a:lnTo>
                  <a:pt x="2788129" y="3041650"/>
                </a:lnTo>
                <a:lnTo>
                  <a:pt x="0" y="3041650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000" b="0">
                <a:solidFill>
                  <a:schemeClr val="tx2"/>
                </a:solidFill>
              </a:defRPr>
            </a:lvl1pPr>
          </a:lstStyle>
          <a:p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5" name="Title 1">
            <a:extLst>
              <a:ext uri="{FF2B5EF4-FFF2-40B4-BE49-F238E27FC236}">
                <a16:creationId xmlns:a16="http://schemas.microsoft.com/office/drawing/2014/main" id="{20293324-1149-B295-29CD-5907E61314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67653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Cliquez pour modifier le titre principal</a:t>
            </a:r>
            <a:endParaRPr lang="fr-FR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8459AC29-496E-A828-081B-C03AC6C093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000" y="1064645"/>
            <a:ext cx="4157424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8FF7AA0C-1628-04B2-6EA6-95C12083CDBE}"/>
              </a:ext>
            </a:extLst>
          </p:cNvPr>
          <p:cNvSpPr/>
          <p:nvPr userDrawn="1"/>
        </p:nvSpPr>
        <p:spPr>
          <a:xfrm>
            <a:off x="10507980" y="2035232"/>
            <a:ext cx="2186940" cy="4066767"/>
          </a:xfrm>
          <a:prstGeom prst="triangle">
            <a:avLst>
              <a:gd name="adj" fmla="val 100000"/>
            </a:avLst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5293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+ 3 colonnes de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4F21C-6A76-4EC9-B1CB-AE2844EC60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Cliquez pour modifier le titre principal jusqu’à deux lignes</a:t>
            </a:r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A16A03-4146-5F53-C0DA-9137DF974F0F}"/>
              </a:ext>
            </a:extLst>
          </p:cNvPr>
          <p:cNvSpPr/>
          <p:nvPr userDrawn="1"/>
        </p:nvSpPr>
        <p:spPr>
          <a:xfrm>
            <a:off x="0" y="1720666"/>
            <a:ext cx="12192000" cy="163786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2C84C6E-F9BE-ECD5-4869-B01FD6AB479A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6" name="Parallelogram 5">
              <a:extLst>
                <a:ext uri="{FF2B5EF4-FFF2-40B4-BE49-F238E27FC236}">
                  <a16:creationId xmlns:a16="http://schemas.microsoft.com/office/drawing/2014/main" id="{FFDC3944-E18B-AC06-5C2A-7B5D8E56D8BC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" name="Parallelogram 6">
              <a:extLst>
                <a:ext uri="{FF2B5EF4-FFF2-40B4-BE49-F238E27FC236}">
                  <a16:creationId xmlns:a16="http://schemas.microsoft.com/office/drawing/2014/main" id="{579345D9-6E7C-5088-149B-38B1214DC311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BB6834DB-5923-334A-8926-5B66A115A866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8FE4BCDB-0B84-365E-7300-1B9799D413C2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E5827AC4-BA72-B581-7233-5C5F26E893C4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A6334529-E7E5-7866-4A09-6DB117F20F4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2216F52D-19DA-813E-FC7B-8F6CC3280F2E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F47C9705-C842-34B2-C62E-A93BB66EC3F0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4FAAACF3-0BBD-5EE4-3111-D53D465EC3BD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2BC4FF41-985A-D5EB-2EE2-84228D9BC2BD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475797F5-F3DC-EC6B-1705-3E375ED808EE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03787C70-7A9E-CF22-96F4-BAB137721EAF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7F9F0163-3D81-A513-B47A-A11B93CCE7F6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6498ECF2-BE62-D029-7ECA-57ABE78D4C4B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9F9584FB-E328-225B-5B89-BA3F4914D9E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2E8EBD3-4263-1DFC-65B3-BBD0A43F5F0E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2AAB9B44-5483-DF54-44F1-3628A96EB604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475772A7-633B-9D97-EE91-776C95F183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7999" y="1578576"/>
            <a:ext cx="3420000" cy="1922040"/>
          </a:xfrm>
          <a:custGeom>
            <a:avLst/>
            <a:gdLst>
              <a:gd name="connsiteX0" fmla="*/ 2646219 w 3420000"/>
              <a:gd name="connsiteY0" fmla="*/ 1779950 h 1922040"/>
              <a:gd name="connsiteX1" fmla="*/ 2610682 w 3420000"/>
              <a:gd name="connsiteY1" fmla="*/ 1815950 h 1922040"/>
              <a:gd name="connsiteX2" fmla="*/ 3242541 w 3420000"/>
              <a:gd name="connsiteY2" fmla="*/ 1815950 h 1922040"/>
              <a:gd name="connsiteX3" fmla="*/ 3278078 w 3420000"/>
              <a:gd name="connsiteY3" fmla="*/ 1779950 h 1922040"/>
              <a:gd name="connsiteX4" fmla="*/ 177460 w 3420000"/>
              <a:gd name="connsiteY4" fmla="*/ 106090 h 1922040"/>
              <a:gd name="connsiteX5" fmla="*/ 141923 w 3420000"/>
              <a:gd name="connsiteY5" fmla="*/ 142090 h 1922040"/>
              <a:gd name="connsiteX6" fmla="*/ 773782 w 3420000"/>
              <a:gd name="connsiteY6" fmla="*/ 142090 h 1922040"/>
              <a:gd name="connsiteX7" fmla="*/ 809319 w 3420000"/>
              <a:gd name="connsiteY7" fmla="*/ 106090 h 1922040"/>
              <a:gd name="connsiteX8" fmla="*/ 142635 w 3420000"/>
              <a:gd name="connsiteY8" fmla="*/ 0 h 1922040"/>
              <a:gd name="connsiteX9" fmla="*/ 3420000 w 3420000"/>
              <a:gd name="connsiteY9" fmla="*/ 0 h 1922040"/>
              <a:gd name="connsiteX10" fmla="*/ 3420000 w 3420000"/>
              <a:gd name="connsiteY10" fmla="*/ 1779405 h 1922040"/>
              <a:gd name="connsiteX11" fmla="*/ 3277365 w 3420000"/>
              <a:gd name="connsiteY11" fmla="*/ 1922040 h 1922040"/>
              <a:gd name="connsiteX12" fmla="*/ 0 w 3420000"/>
              <a:gd name="connsiteY12" fmla="*/ 1922040 h 1922040"/>
              <a:gd name="connsiteX13" fmla="*/ 0 w 3420000"/>
              <a:gd name="connsiteY13" fmla="*/ 142635 h 19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20000" h="1922040">
                <a:moveTo>
                  <a:pt x="2646219" y="1779950"/>
                </a:moveTo>
                <a:lnTo>
                  <a:pt x="2610682" y="1815950"/>
                </a:lnTo>
                <a:lnTo>
                  <a:pt x="3242541" y="1815950"/>
                </a:lnTo>
                <a:lnTo>
                  <a:pt x="3278078" y="1779950"/>
                </a:lnTo>
                <a:close/>
                <a:moveTo>
                  <a:pt x="177460" y="106090"/>
                </a:moveTo>
                <a:lnTo>
                  <a:pt x="141923" y="142090"/>
                </a:lnTo>
                <a:lnTo>
                  <a:pt x="773782" y="142090"/>
                </a:lnTo>
                <a:lnTo>
                  <a:pt x="809319" y="106090"/>
                </a:lnTo>
                <a:close/>
                <a:moveTo>
                  <a:pt x="142635" y="0"/>
                </a:moveTo>
                <a:lnTo>
                  <a:pt x="3420000" y="0"/>
                </a:lnTo>
                <a:lnTo>
                  <a:pt x="3420000" y="1779405"/>
                </a:lnTo>
                <a:lnTo>
                  <a:pt x="3277365" y="1922040"/>
                </a:lnTo>
                <a:lnTo>
                  <a:pt x="0" y="1922040"/>
                </a:lnTo>
                <a:lnTo>
                  <a:pt x="0" y="14263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bIns="144000"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8" name="Picture Placeholder 27">
            <a:extLst>
              <a:ext uri="{FF2B5EF4-FFF2-40B4-BE49-F238E27FC236}">
                <a16:creationId xmlns:a16="http://schemas.microsoft.com/office/drawing/2014/main" id="{EF9FC028-4708-885E-114A-D802D747153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386000" y="1578576"/>
            <a:ext cx="3420000" cy="1922040"/>
          </a:xfrm>
          <a:custGeom>
            <a:avLst/>
            <a:gdLst>
              <a:gd name="connsiteX0" fmla="*/ 2646219 w 3420000"/>
              <a:gd name="connsiteY0" fmla="*/ 1779950 h 1922040"/>
              <a:gd name="connsiteX1" fmla="*/ 2610682 w 3420000"/>
              <a:gd name="connsiteY1" fmla="*/ 1815950 h 1922040"/>
              <a:gd name="connsiteX2" fmla="*/ 3242541 w 3420000"/>
              <a:gd name="connsiteY2" fmla="*/ 1815950 h 1922040"/>
              <a:gd name="connsiteX3" fmla="*/ 3278078 w 3420000"/>
              <a:gd name="connsiteY3" fmla="*/ 1779950 h 1922040"/>
              <a:gd name="connsiteX4" fmla="*/ 177460 w 3420000"/>
              <a:gd name="connsiteY4" fmla="*/ 106090 h 1922040"/>
              <a:gd name="connsiteX5" fmla="*/ 141923 w 3420000"/>
              <a:gd name="connsiteY5" fmla="*/ 142090 h 1922040"/>
              <a:gd name="connsiteX6" fmla="*/ 773782 w 3420000"/>
              <a:gd name="connsiteY6" fmla="*/ 142090 h 1922040"/>
              <a:gd name="connsiteX7" fmla="*/ 809319 w 3420000"/>
              <a:gd name="connsiteY7" fmla="*/ 106090 h 1922040"/>
              <a:gd name="connsiteX8" fmla="*/ 142635 w 3420000"/>
              <a:gd name="connsiteY8" fmla="*/ 0 h 1922040"/>
              <a:gd name="connsiteX9" fmla="*/ 3420000 w 3420000"/>
              <a:gd name="connsiteY9" fmla="*/ 0 h 1922040"/>
              <a:gd name="connsiteX10" fmla="*/ 3420000 w 3420000"/>
              <a:gd name="connsiteY10" fmla="*/ 1779405 h 1922040"/>
              <a:gd name="connsiteX11" fmla="*/ 3277365 w 3420000"/>
              <a:gd name="connsiteY11" fmla="*/ 1922040 h 1922040"/>
              <a:gd name="connsiteX12" fmla="*/ 0 w 3420000"/>
              <a:gd name="connsiteY12" fmla="*/ 1922040 h 1922040"/>
              <a:gd name="connsiteX13" fmla="*/ 0 w 3420000"/>
              <a:gd name="connsiteY13" fmla="*/ 142635 h 19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20000" h="1922040">
                <a:moveTo>
                  <a:pt x="2646219" y="1779950"/>
                </a:moveTo>
                <a:lnTo>
                  <a:pt x="2610682" y="1815950"/>
                </a:lnTo>
                <a:lnTo>
                  <a:pt x="3242541" y="1815950"/>
                </a:lnTo>
                <a:lnTo>
                  <a:pt x="3278078" y="1779950"/>
                </a:lnTo>
                <a:close/>
                <a:moveTo>
                  <a:pt x="177460" y="106090"/>
                </a:moveTo>
                <a:lnTo>
                  <a:pt x="141923" y="142090"/>
                </a:lnTo>
                <a:lnTo>
                  <a:pt x="773782" y="142090"/>
                </a:lnTo>
                <a:lnTo>
                  <a:pt x="809319" y="106090"/>
                </a:lnTo>
                <a:close/>
                <a:moveTo>
                  <a:pt x="142635" y="0"/>
                </a:moveTo>
                <a:lnTo>
                  <a:pt x="3420000" y="0"/>
                </a:lnTo>
                <a:lnTo>
                  <a:pt x="3420000" y="1779405"/>
                </a:lnTo>
                <a:lnTo>
                  <a:pt x="3277365" y="1922040"/>
                </a:lnTo>
                <a:lnTo>
                  <a:pt x="0" y="1922040"/>
                </a:lnTo>
                <a:lnTo>
                  <a:pt x="0" y="14263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bIns="144000"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F6FD0906-F55C-1E3B-DB7A-38B3875B4CB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84000" y="1578576"/>
            <a:ext cx="3420000" cy="1922040"/>
          </a:xfrm>
          <a:custGeom>
            <a:avLst/>
            <a:gdLst>
              <a:gd name="connsiteX0" fmla="*/ 2646219 w 3420000"/>
              <a:gd name="connsiteY0" fmla="*/ 1779950 h 1922040"/>
              <a:gd name="connsiteX1" fmla="*/ 2610682 w 3420000"/>
              <a:gd name="connsiteY1" fmla="*/ 1815950 h 1922040"/>
              <a:gd name="connsiteX2" fmla="*/ 3242541 w 3420000"/>
              <a:gd name="connsiteY2" fmla="*/ 1815950 h 1922040"/>
              <a:gd name="connsiteX3" fmla="*/ 3278078 w 3420000"/>
              <a:gd name="connsiteY3" fmla="*/ 1779950 h 1922040"/>
              <a:gd name="connsiteX4" fmla="*/ 177460 w 3420000"/>
              <a:gd name="connsiteY4" fmla="*/ 106090 h 1922040"/>
              <a:gd name="connsiteX5" fmla="*/ 141923 w 3420000"/>
              <a:gd name="connsiteY5" fmla="*/ 142090 h 1922040"/>
              <a:gd name="connsiteX6" fmla="*/ 773782 w 3420000"/>
              <a:gd name="connsiteY6" fmla="*/ 142090 h 1922040"/>
              <a:gd name="connsiteX7" fmla="*/ 809319 w 3420000"/>
              <a:gd name="connsiteY7" fmla="*/ 106090 h 1922040"/>
              <a:gd name="connsiteX8" fmla="*/ 142635 w 3420000"/>
              <a:gd name="connsiteY8" fmla="*/ 0 h 1922040"/>
              <a:gd name="connsiteX9" fmla="*/ 3420000 w 3420000"/>
              <a:gd name="connsiteY9" fmla="*/ 0 h 1922040"/>
              <a:gd name="connsiteX10" fmla="*/ 3420000 w 3420000"/>
              <a:gd name="connsiteY10" fmla="*/ 1779405 h 1922040"/>
              <a:gd name="connsiteX11" fmla="*/ 3277365 w 3420000"/>
              <a:gd name="connsiteY11" fmla="*/ 1922040 h 1922040"/>
              <a:gd name="connsiteX12" fmla="*/ 0 w 3420000"/>
              <a:gd name="connsiteY12" fmla="*/ 1922040 h 1922040"/>
              <a:gd name="connsiteX13" fmla="*/ 0 w 3420000"/>
              <a:gd name="connsiteY13" fmla="*/ 142635 h 1922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20000" h="1922040">
                <a:moveTo>
                  <a:pt x="2646219" y="1779950"/>
                </a:moveTo>
                <a:lnTo>
                  <a:pt x="2610682" y="1815950"/>
                </a:lnTo>
                <a:lnTo>
                  <a:pt x="3242541" y="1815950"/>
                </a:lnTo>
                <a:lnTo>
                  <a:pt x="3278078" y="1779950"/>
                </a:lnTo>
                <a:close/>
                <a:moveTo>
                  <a:pt x="177460" y="106090"/>
                </a:moveTo>
                <a:lnTo>
                  <a:pt x="141923" y="142090"/>
                </a:lnTo>
                <a:lnTo>
                  <a:pt x="773782" y="142090"/>
                </a:lnTo>
                <a:lnTo>
                  <a:pt x="809319" y="106090"/>
                </a:lnTo>
                <a:close/>
                <a:moveTo>
                  <a:pt x="142635" y="0"/>
                </a:moveTo>
                <a:lnTo>
                  <a:pt x="3420000" y="0"/>
                </a:lnTo>
                <a:lnTo>
                  <a:pt x="3420000" y="1779405"/>
                </a:lnTo>
                <a:lnTo>
                  <a:pt x="3277365" y="1922040"/>
                </a:lnTo>
                <a:lnTo>
                  <a:pt x="0" y="1922040"/>
                </a:lnTo>
                <a:lnTo>
                  <a:pt x="0" y="142635"/>
                </a:lnTo>
                <a:close/>
              </a:path>
            </a:pathLst>
          </a:custGeom>
          <a:solidFill>
            <a:srgbClr val="ECECEF"/>
          </a:solidFill>
        </p:spPr>
        <p:txBody>
          <a:bodyPr wrap="square" bIns="144000"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0" name="Text Placeholder 4">
            <a:extLst>
              <a:ext uri="{FF2B5EF4-FFF2-40B4-BE49-F238E27FC236}">
                <a16:creationId xmlns:a16="http://schemas.microsoft.com/office/drawing/2014/main" id="{7E0E445E-AD6B-A00F-33DA-9D62E60D3C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88000" y="3682514"/>
            <a:ext cx="3419999" cy="192215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05A3C545-AF17-4B49-5ECC-854890DAAB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386001" y="3682514"/>
            <a:ext cx="3419999" cy="192215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EBC7298F-8BC9-1F06-C7EA-DB6BE45A94C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184001" y="3682514"/>
            <a:ext cx="3419999" cy="192215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</p:spTree>
    <p:extLst>
      <p:ext uri="{BB962C8B-B14F-4D97-AF65-F5344CB8AC3E}">
        <p14:creationId xmlns:p14="http://schemas.microsoft.com/office/powerpoint/2010/main" val="59042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+ message cl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50CBF233-7292-62F9-0B19-20FF498A0D5F}"/>
              </a:ext>
            </a:extLst>
          </p:cNvPr>
          <p:cNvSpPr/>
          <p:nvPr userDrawn="1"/>
        </p:nvSpPr>
        <p:spPr>
          <a:xfrm>
            <a:off x="0" y="1720665"/>
            <a:ext cx="12192000" cy="2340515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B85077-0DD7-CF05-6283-2D63D04A06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Cliquez pour modifier le titre principal jusqu’à deux lignes</a:t>
            </a:r>
            <a:endParaRPr lang="fr-FR" dirty="0"/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6CE19D61-03D3-9595-61F3-74B85D3D3C09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587999" y="1578576"/>
            <a:ext cx="2016000" cy="2592000"/>
          </a:xfrm>
          <a:prstGeom prst="snip2DiagRect">
            <a:avLst>
              <a:gd name="adj1" fmla="val 5670"/>
              <a:gd name="adj2" fmla="val 0"/>
            </a:avLst>
          </a:prstGeom>
          <a:solidFill>
            <a:srgbClr val="ECECEF"/>
          </a:solidFill>
        </p:spPr>
        <p:txBody>
          <a:bodyPr wrap="square" tIns="14400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CE84C83D-1F4D-D8FC-E4CD-FFD1E628E3ED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588000" y="4529982"/>
            <a:ext cx="2015999" cy="112235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 baseline="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686CB433-3CFC-CC69-42B0-4862FE01451A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3015999" y="1578576"/>
            <a:ext cx="2016000" cy="2592000"/>
          </a:xfrm>
          <a:prstGeom prst="snip2DiagRect">
            <a:avLst>
              <a:gd name="adj1" fmla="val 5670"/>
              <a:gd name="adj2" fmla="val 0"/>
            </a:avLst>
          </a:prstGeom>
          <a:solidFill>
            <a:srgbClr val="ECECEF"/>
          </a:solidFill>
        </p:spPr>
        <p:txBody>
          <a:bodyPr wrap="square" tIns="14400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D2F4695A-3ABD-3CF2-C0BD-31DAC712E0CC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016000" y="4529982"/>
            <a:ext cx="2015999" cy="112235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F8B67D75-F6EE-25AA-2056-456E3F070B28}"/>
              </a:ext>
            </a:extLst>
          </p:cNvPr>
          <p:cNvSpPr>
            <a:spLocks noGrp="1"/>
          </p:cNvSpPr>
          <p:nvPr userDrawn="1">
            <p:ph type="pic" sz="quarter" idx="18"/>
          </p:nvPr>
        </p:nvSpPr>
        <p:spPr>
          <a:xfrm>
            <a:off x="5443999" y="1578576"/>
            <a:ext cx="2016000" cy="2592000"/>
          </a:xfrm>
          <a:prstGeom prst="snip2DiagRect">
            <a:avLst>
              <a:gd name="adj1" fmla="val 5670"/>
              <a:gd name="adj2" fmla="val 0"/>
            </a:avLst>
          </a:prstGeom>
          <a:solidFill>
            <a:srgbClr val="ECECEF"/>
          </a:solidFill>
        </p:spPr>
        <p:txBody>
          <a:bodyPr wrap="square" tIns="144000" bIns="0" anchor="t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50D413D3-6EC2-E5C9-EFA3-64F8324BC48D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44000" y="4529982"/>
            <a:ext cx="2015999" cy="1122359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41" name="Text Placeholder 4">
            <a:extLst>
              <a:ext uri="{FF2B5EF4-FFF2-40B4-BE49-F238E27FC236}">
                <a16:creationId xmlns:a16="http://schemas.microsoft.com/office/drawing/2014/main" id="{EE0C72ED-D692-A687-C13B-34B509A3E1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871999" y="1578576"/>
            <a:ext cx="4320000" cy="4073764"/>
          </a:xfr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5400000" scaled="1"/>
          </a:gradFill>
        </p:spPr>
        <p:txBody>
          <a:bodyPr vert="horz" lIns="540000" tIns="360000" rIns="540000" bIns="360000" rtlCol="0">
            <a:noAutofit/>
          </a:bodyPr>
          <a:lstStyle>
            <a:lvl1pPr marL="216000" indent="-216000"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lang="en-US" sz="2400" dirty="0">
                <a:solidFill>
                  <a:schemeClr val="bg1"/>
                </a:solidFill>
              </a:defRPr>
            </a:lvl1pPr>
            <a:lvl2pPr>
              <a:defRPr lang="en-US" dirty="0">
                <a:solidFill>
                  <a:schemeClr val="bg1"/>
                </a:solidFill>
              </a:defRPr>
            </a:lvl2pPr>
          </a:lstStyle>
          <a:p>
            <a:pPr marL="0" lvl="0" indent="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fr-FR" dirty="0"/>
              <a:t>Titre</a:t>
            </a:r>
          </a:p>
          <a:p>
            <a:pPr lvl="1">
              <a:spcBef>
                <a:spcPts val="1200"/>
              </a:spcBef>
              <a:buClrTx/>
            </a:pPr>
            <a:r>
              <a:rPr lang="fr-FR" dirty="0"/>
              <a:t>Second niveau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C5AFE733-1D17-D433-B6A4-2D1DB8DE51AC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1FF5C286-A3F3-8552-53E0-33623573294C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454BEA95-E503-A134-5970-4028900C550F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D036B0A8-6297-AD7E-D57D-5A051148A313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D48E0E8B-65FF-C632-2635-7E5442B19077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FD3EF2BA-6E64-76F6-6E09-EC4ABC8587C2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245F54C5-B052-73D3-6C7D-278D01D434F2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0E3D9EAE-51D2-7060-9A73-4D9A8C4A3CB0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347D14FD-214D-601F-D5ED-7230C1D3465E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1FC57748-74FF-5242-7915-3A6447896407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5E393AA9-8A2D-77A9-4038-95A90A22659D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707EF7D0-0551-B497-8CD6-118F8DA38BD5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A1A9272C-2DB3-E3DE-C21E-800B17B2F85E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D8156300-4934-B7AD-A755-96E9059EE4B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A7DB2D5B-C826-89B4-6FCD-5C800E7EF61D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8" name="Parallelogram 57">
              <a:extLst>
                <a:ext uri="{FF2B5EF4-FFF2-40B4-BE49-F238E27FC236}">
                  <a16:creationId xmlns:a16="http://schemas.microsoft.com/office/drawing/2014/main" id="{3297FB1E-C558-4CD7-3501-325F77FE4611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EFBD691F-CCD9-A819-04A8-F2A7BBBBC1EE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id="{55383BEA-7D38-3C54-9F1E-9173C2632C08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83541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locs de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icture Placeholder 63">
            <a:extLst>
              <a:ext uri="{FF2B5EF4-FFF2-40B4-BE49-F238E27FC236}">
                <a16:creationId xmlns:a16="http://schemas.microsoft.com/office/drawing/2014/main" id="{30D17CB2-2739-C617-AD45-E3912CAD98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3358525"/>
            <a:ext cx="12192000" cy="2743473"/>
          </a:xfrm>
          <a:prstGeom prst="rect">
            <a:avLst/>
          </a:prstGeom>
          <a:solidFill>
            <a:srgbClr val="ECECEF"/>
          </a:solidFill>
        </p:spPr>
        <p:txBody>
          <a:bodyPr wrap="square" tIns="0" bIns="216000" anchor="b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A79775-88BC-3818-5D95-5B11998783A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/>
          <a:lstStyle>
            <a:lvl1pPr>
              <a:defRPr/>
            </a:lvl1pPr>
          </a:lstStyle>
          <a:p>
            <a:r>
              <a:rPr lang="fr-FR" noProof="0" dirty="0"/>
              <a:t>Cliquez pour modifier le titre principal jusqu’à deux lignes</a:t>
            </a:r>
            <a:endParaRPr lang="fr-FR" dirty="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D3CD707-9A0B-2CF5-C079-BEF0CB78D227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35AD8C6E-20B1-A809-827C-0052C977D962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9C392785-BA90-8D03-76C6-C306A60C5655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6D69FAF0-B979-C60E-2402-6619E928DE5F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E2FA8DB5-C570-5601-055A-CE5923EE1B76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75D8C751-9F82-559A-00FF-2F677B9741F2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C43C5A60-AAB5-3FD5-E004-4F5337420E02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B32DCB3D-5B50-CAF5-F3BD-4B79CD083A8A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B68BD000-25A7-ECEE-8432-8B667FD4E65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B4067A74-31AE-047C-7E9A-002711B48B67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C92D3405-D6E0-C347-E57B-CF87855E50E9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D1006B9A-43C7-403C-8D13-B58EA500308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8" name="Parallelogram 57">
              <a:extLst>
                <a:ext uri="{FF2B5EF4-FFF2-40B4-BE49-F238E27FC236}">
                  <a16:creationId xmlns:a16="http://schemas.microsoft.com/office/drawing/2014/main" id="{9D424315-1566-8B9D-E981-7272C10DCFE9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2D6ACB48-A7FB-9774-2D1D-E4BD43B14C82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id="{C2E6044E-3469-2289-9F67-E6C457ABD08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1" name="Parallelogram 60">
              <a:extLst>
                <a:ext uri="{FF2B5EF4-FFF2-40B4-BE49-F238E27FC236}">
                  <a16:creationId xmlns:a16="http://schemas.microsoft.com/office/drawing/2014/main" id="{7B5BFBD3-79E0-00DE-73AE-3AD51B0B61B6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2" name="Parallelogram 61">
              <a:extLst>
                <a:ext uri="{FF2B5EF4-FFF2-40B4-BE49-F238E27FC236}">
                  <a16:creationId xmlns:a16="http://schemas.microsoft.com/office/drawing/2014/main" id="{C85960EC-3773-930D-6703-BEBD7BA2A8DA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3" name="Parallelogram 62">
              <a:extLst>
                <a:ext uri="{FF2B5EF4-FFF2-40B4-BE49-F238E27FC236}">
                  <a16:creationId xmlns:a16="http://schemas.microsoft.com/office/drawing/2014/main" id="{385AA103-76C9-ACFF-10CB-CE85CA60797A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C81E6365-421C-018C-B5CE-B1E8F1749C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7998" y="1578576"/>
            <a:ext cx="5328000" cy="1922040"/>
          </a:xfrm>
          <a:prstGeom prst="snip2DiagRect">
            <a:avLst>
              <a:gd name="adj1" fmla="val 6796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2">
                    <a:lumMod val="100000"/>
                    <a:alpha val="10000"/>
                  </a:schemeClr>
                </a:gs>
                <a:gs pos="100000">
                  <a:schemeClr val="accent2">
                    <a:alpha val="50000"/>
                  </a:schemeClr>
                </a:gs>
              </a:gsLst>
              <a:lin ang="5400000" scaled="1"/>
            </a:gradFill>
          </a:ln>
        </p:spPr>
        <p:txBody>
          <a:bodyPr lIns="360000" rIns="360000" anchor="ctr"/>
          <a:lstStyle>
            <a:lvl1pPr marL="0" indent="0">
              <a:buFont typeface="Arial" panose="020B0604020202020204" pitchFamily="34" charset="0"/>
              <a:buNone/>
              <a:defRPr sz="1600" baseline="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48A82B05-DCC3-7CBE-78A4-DB40ED3B1849}"/>
              </a:ext>
            </a:extLst>
          </p:cNvPr>
          <p:cNvSpPr/>
          <p:nvPr/>
        </p:nvSpPr>
        <p:spPr>
          <a:xfrm>
            <a:off x="1036388" y="1926876"/>
            <a:ext cx="667396" cy="36000"/>
          </a:xfrm>
          <a:prstGeom prst="parallelogram">
            <a:avLst>
              <a:gd name="adj" fmla="val 98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F5919B8-E7D8-2E80-5011-3951A602996A}"/>
              </a:ext>
            </a:extLst>
          </p:cNvPr>
          <p:cNvGrpSpPr/>
          <p:nvPr/>
        </p:nvGrpSpPr>
        <p:grpSpPr>
          <a:xfrm>
            <a:off x="4873476" y="3284219"/>
            <a:ext cx="920602" cy="74305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72527DA1-5756-4FE1-47A7-E71A3FEF4B71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D652E994-8427-AE9A-9503-CBD4C4AED017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3588D7F-6CF6-0A97-142A-DD911F2FFDD7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D03E128F-D04E-988A-7041-EB5A3E74D341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096FCC49-B81B-62F6-17BD-4328F175F74F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7D68D970-84F5-33A9-A90D-4A5E18845120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8D99D4EA-232F-06E1-D854-2F7E32697CBA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3BE056EE-A89E-28F0-3980-601093F08B51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F7470B4B-0B40-6723-DA85-6EBCBAEB0481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DAE8BBCB-2669-4206-9E90-95D56AAD75E9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ADA5B50-D55B-1327-704B-CC0FF740D0C2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3C16DD71-620C-8863-F329-35D3481DC0C9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8327EE15-AE9F-0FAD-CC8E-8D10970315A0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BAB9A9B0-ED0C-984C-D360-1BE663244808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DE0CCEB7-EC83-AF6E-67C6-1CFF311B3245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E6FED54B-0F3B-95EF-8871-34E7A387384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1BD78EC9-C24D-36EF-14BF-D55DDE9307F9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67" name="Text Placeholder 65">
            <a:extLst>
              <a:ext uri="{FF2B5EF4-FFF2-40B4-BE49-F238E27FC236}">
                <a16:creationId xmlns:a16="http://schemas.microsoft.com/office/drawing/2014/main" id="{04990BCB-13B0-6825-976C-EF18813DF70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6000" y="1578576"/>
            <a:ext cx="5328000" cy="1922040"/>
          </a:xfrm>
          <a:prstGeom prst="snip2DiagRect">
            <a:avLst>
              <a:gd name="adj1" fmla="val 6796"/>
              <a:gd name="adj2" fmla="val 0"/>
            </a:avLst>
          </a:prstGeom>
          <a:solidFill>
            <a:schemeClr val="bg1"/>
          </a:solidFill>
          <a:ln w="12700">
            <a:gradFill>
              <a:gsLst>
                <a:gs pos="0">
                  <a:schemeClr val="accent2">
                    <a:lumMod val="100000"/>
                    <a:alpha val="10000"/>
                  </a:schemeClr>
                </a:gs>
                <a:gs pos="100000">
                  <a:schemeClr val="accent2">
                    <a:alpha val="50000"/>
                  </a:schemeClr>
                </a:gs>
              </a:gsLst>
              <a:lin ang="5400000" scaled="1"/>
            </a:gradFill>
          </a:ln>
        </p:spPr>
        <p:txBody>
          <a:bodyPr lIns="360000" rIns="360000" anchor="ctr"/>
          <a:lstStyle>
            <a:lvl1pPr marL="0" indent="0">
              <a:buFont typeface="Arial" panose="020B0604020202020204" pitchFamily="34" charset="0"/>
              <a:buNone/>
              <a:defRPr sz="1600">
                <a:solidFill>
                  <a:schemeClr val="tx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fr-FR" dirty="0"/>
              <a:t>Cliquez ici pour modifier le texte</a:t>
            </a:r>
          </a:p>
        </p:txBody>
      </p:sp>
      <p:sp>
        <p:nvSpPr>
          <p:cNvPr id="68" name="Parallelogram 67">
            <a:extLst>
              <a:ext uri="{FF2B5EF4-FFF2-40B4-BE49-F238E27FC236}">
                <a16:creationId xmlns:a16="http://schemas.microsoft.com/office/drawing/2014/main" id="{BE59802F-051F-1D3D-233F-5F1B9556E21E}"/>
              </a:ext>
            </a:extLst>
          </p:cNvPr>
          <p:cNvSpPr/>
          <p:nvPr userDrawn="1"/>
        </p:nvSpPr>
        <p:spPr>
          <a:xfrm>
            <a:off x="6724390" y="1926876"/>
            <a:ext cx="667396" cy="36000"/>
          </a:xfrm>
          <a:prstGeom prst="parallelogram">
            <a:avLst>
              <a:gd name="adj" fmla="val 98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873C1190-8A05-B6B1-9949-675A79A9CE59}"/>
              </a:ext>
            </a:extLst>
          </p:cNvPr>
          <p:cNvGrpSpPr/>
          <p:nvPr userDrawn="1"/>
        </p:nvGrpSpPr>
        <p:grpSpPr>
          <a:xfrm>
            <a:off x="10561478" y="3284219"/>
            <a:ext cx="920602" cy="74305"/>
            <a:chOff x="696000" y="1460737"/>
            <a:chExt cx="920602" cy="112014"/>
          </a:xfrm>
        </p:grpSpPr>
        <p:sp>
          <p:nvSpPr>
            <p:cNvPr id="70" name="Parallelogram 69">
              <a:extLst>
                <a:ext uri="{FF2B5EF4-FFF2-40B4-BE49-F238E27FC236}">
                  <a16:creationId xmlns:a16="http://schemas.microsoft.com/office/drawing/2014/main" id="{CB5FD786-6DDE-63D5-2AAE-91AFFF211B5A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1" name="Parallelogram 70">
              <a:extLst>
                <a:ext uri="{FF2B5EF4-FFF2-40B4-BE49-F238E27FC236}">
                  <a16:creationId xmlns:a16="http://schemas.microsoft.com/office/drawing/2014/main" id="{95026B7C-2B7A-1EA5-868D-75D288BE6F57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2" name="Parallelogram 71">
              <a:extLst>
                <a:ext uri="{FF2B5EF4-FFF2-40B4-BE49-F238E27FC236}">
                  <a16:creationId xmlns:a16="http://schemas.microsoft.com/office/drawing/2014/main" id="{697C3B1E-A60F-CD72-CCB3-6AB47AB86629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10C16C27-6AF2-52C7-318A-634369D69103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4" name="Parallelogram 73">
              <a:extLst>
                <a:ext uri="{FF2B5EF4-FFF2-40B4-BE49-F238E27FC236}">
                  <a16:creationId xmlns:a16="http://schemas.microsoft.com/office/drawing/2014/main" id="{7AC61264-90A3-8854-8F48-7B4175004DC8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5" name="Parallelogram 74">
              <a:extLst>
                <a:ext uri="{FF2B5EF4-FFF2-40B4-BE49-F238E27FC236}">
                  <a16:creationId xmlns:a16="http://schemas.microsoft.com/office/drawing/2014/main" id="{EF81B55F-7E5E-0F0A-F071-B0221A42BCA2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EC62F885-2803-8BB4-CF11-FE3EA9B0BACF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7" name="Parallelogram 76">
              <a:extLst>
                <a:ext uri="{FF2B5EF4-FFF2-40B4-BE49-F238E27FC236}">
                  <a16:creationId xmlns:a16="http://schemas.microsoft.com/office/drawing/2014/main" id="{A0428056-33BF-60EE-49CD-E3437C792116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8" name="Parallelogram 77">
              <a:extLst>
                <a:ext uri="{FF2B5EF4-FFF2-40B4-BE49-F238E27FC236}">
                  <a16:creationId xmlns:a16="http://schemas.microsoft.com/office/drawing/2014/main" id="{E04E4A3C-CF84-BA33-F794-7E85044D1EBA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9" name="Parallelogram 78">
              <a:extLst>
                <a:ext uri="{FF2B5EF4-FFF2-40B4-BE49-F238E27FC236}">
                  <a16:creationId xmlns:a16="http://schemas.microsoft.com/office/drawing/2014/main" id="{9D518E5D-6A4F-7C83-D2B0-B24149922C01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0" name="Parallelogram 79">
              <a:extLst>
                <a:ext uri="{FF2B5EF4-FFF2-40B4-BE49-F238E27FC236}">
                  <a16:creationId xmlns:a16="http://schemas.microsoft.com/office/drawing/2014/main" id="{44CBFB45-888B-9CE6-3666-1AA0EA024FAE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1" name="Parallelogram 80">
              <a:extLst>
                <a:ext uri="{FF2B5EF4-FFF2-40B4-BE49-F238E27FC236}">
                  <a16:creationId xmlns:a16="http://schemas.microsoft.com/office/drawing/2014/main" id="{8639E0E5-7A56-0E5E-63F6-9C4A1BDAE14A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2" name="Parallelogram 81">
              <a:extLst>
                <a:ext uri="{FF2B5EF4-FFF2-40B4-BE49-F238E27FC236}">
                  <a16:creationId xmlns:a16="http://schemas.microsoft.com/office/drawing/2014/main" id="{0B8D335A-95D8-96F9-9BEA-BC3103C6254B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3" name="Parallelogram 82">
              <a:extLst>
                <a:ext uri="{FF2B5EF4-FFF2-40B4-BE49-F238E27FC236}">
                  <a16:creationId xmlns:a16="http://schemas.microsoft.com/office/drawing/2014/main" id="{1AE99D33-083B-EE23-B589-3FF9D2C09505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4" name="Parallelogram 83">
              <a:extLst>
                <a:ext uri="{FF2B5EF4-FFF2-40B4-BE49-F238E27FC236}">
                  <a16:creationId xmlns:a16="http://schemas.microsoft.com/office/drawing/2014/main" id="{F6183C56-9551-683A-09EB-18262FD52406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5" name="Parallelogram 84">
              <a:extLst>
                <a:ext uri="{FF2B5EF4-FFF2-40B4-BE49-F238E27FC236}">
                  <a16:creationId xmlns:a16="http://schemas.microsoft.com/office/drawing/2014/main" id="{48CE29AF-5DE7-0CD4-85E4-ECD3406109B1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6" name="Parallelogram 85">
              <a:extLst>
                <a:ext uri="{FF2B5EF4-FFF2-40B4-BE49-F238E27FC236}">
                  <a16:creationId xmlns:a16="http://schemas.microsoft.com/office/drawing/2014/main" id="{8C95D847-0DA5-AD49-C523-1C189FD62BD3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62032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2F200DF0-4F7F-C342-7F47-A55CFECDB887}"/>
              </a:ext>
            </a:extLst>
          </p:cNvPr>
          <p:cNvSpPr/>
          <p:nvPr userDrawn="1"/>
        </p:nvSpPr>
        <p:spPr>
          <a:xfrm>
            <a:off x="0" y="0"/>
            <a:ext cx="6096000" cy="6101998"/>
          </a:xfrm>
          <a:prstGeom prst="rect">
            <a:avLst/>
          </a:prstGeom>
          <a:gradFill flip="none" rotWithShape="1"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fr-FR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FD77F530-EA1D-7650-4E2C-FABF39338F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8000" y="1145650"/>
            <a:ext cx="4968000" cy="4540025"/>
          </a:xfrm>
        </p:spPr>
        <p:txBody>
          <a:bodyPr/>
          <a:lstStyle>
            <a:lvl1pPr>
              <a:defRPr baseline="0"/>
            </a:lvl1pPr>
            <a:lvl2pPr>
              <a:defRPr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Cliquez ici pour modifier le texte</a:t>
            </a:r>
          </a:p>
          <a:p>
            <a:pPr lvl="1"/>
            <a:r>
              <a:rPr lang="fr-FR" dirty="0"/>
              <a:t>Second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7B13D357-30AB-D48C-0F86-A084C4FD01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683998" y="1145649"/>
            <a:ext cx="4968001" cy="4540025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4E2793-489B-8C33-B75F-CF4C9090E13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7376" y="360000"/>
            <a:ext cx="4968000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Cliquez pour ajouter du texte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342B54C-873A-B0F6-AFBF-6A18BD2AAD5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683376" y="360000"/>
            <a:ext cx="4968000" cy="369332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106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éseaux sociaux F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398F3710-4348-B002-9801-54B01B911A81}"/>
              </a:ext>
            </a:extLst>
          </p:cNvPr>
          <p:cNvSpPr/>
          <p:nvPr userDrawn="1"/>
        </p:nvSpPr>
        <p:spPr>
          <a:xfrm flipH="1">
            <a:off x="0" y="3429000"/>
            <a:ext cx="12192000" cy="2673000"/>
          </a:xfrm>
          <a:prstGeom prst="rect">
            <a:avLst/>
          </a:prstGeo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800000" scaled="0"/>
          </a:gradFill>
          <a:ln>
            <a:gradFill>
              <a:gsLst>
                <a:gs pos="85000">
                  <a:schemeClr val="tx2"/>
                </a:gs>
                <a:gs pos="0">
                  <a:schemeClr val="bg2"/>
                </a:gs>
                <a:gs pos="100000">
                  <a:schemeClr val="tx2"/>
                </a:gs>
              </a:gsLst>
              <a:lin ang="1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 dirty="0"/>
          </a:p>
        </p:txBody>
      </p:sp>
      <p:sp>
        <p:nvSpPr>
          <p:cNvPr id="26" name="Rectangle: Rounded Corners 25">
            <a:hlinkClick r:id="rId2"/>
            <a:extLst>
              <a:ext uri="{FF2B5EF4-FFF2-40B4-BE49-F238E27FC236}">
                <a16:creationId xmlns:a16="http://schemas.microsoft.com/office/drawing/2014/main" id="{A0A56E25-BACC-941A-07FF-B2924EEE0A4B}"/>
              </a:ext>
            </a:extLst>
          </p:cNvPr>
          <p:cNvSpPr/>
          <p:nvPr userDrawn="1"/>
        </p:nvSpPr>
        <p:spPr>
          <a:xfrm>
            <a:off x="588000" y="3141000"/>
            <a:ext cx="3456000" cy="576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17500" algn="ctr" rotWithShape="0">
              <a:schemeClr val="tx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www.thalesgroup.com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3F73478-4B42-86E1-C5C1-D1452156DBA8}"/>
              </a:ext>
            </a:extLst>
          </p:cNvPr>
          <p:cNvGrpSpPr/>
          <p:nvPr userDrawn="1"/>
        </p:nvGrpSpPr>
        <p:grpSpPr>
          <a:xfrm>
            <a:off x="671550" y="4428000"/>
            <a:ext cx="675000" cy="675000"/>
            <a:chOff x="671550" y="4428000"/>
            <a:chExt cx="675000" cy="67500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8F9F3573-2E23-6B37-3C1D-06E6E2FB5440}"/>
                </a:ext>
              </a:extLst>
            </p:cNvPr>
            <p:cNvSpPr/>
            <p:nvPr/>
          </p:nvSpPr>
          <p:spPr>
            <a:xfrm>
              <a:off x="671550" y="4428000"/>
              <a:ext cx="675000" cy="67500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30" name="Graphic 36">
              <a:extLst>
                <a:ext uri="{FF2B5EF4-FFF2-40B4-BE49-F238E27FC236}">
                  <a16:creationId xmlns:a16="http://schemas.microsoft.com/office/drawing/2014/main" id="{F2D16415-197B-E091-7A95-D7B79C5C9FFE}"/>
                </a:ext>
              </a:extLst>
            </p:cNvPr>
            <p:cNvGrpSpPr/>
            <p:nvPr/>
          </p:nvGrpSpPr>
          <p:grpSpPr>
            <a:xfrm>
              <a:off x="880295" y="4633340"/>
              <a:ext cx="257511" cy="257042"/>
              <a:chOff x="692960" y="4421656"/>
              <a:chExt cx="679218" cy="677982"/>
            </a:xfrm>
          </p:grpSpPr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5611B14F-1F29-C671-7DFE-638D31ADC8DA}"/>
                  </a:ext>
                </a:extLst>
              </p:cNvPr>
              <p:cNvSpPr/>
              <p:nvPr/>
            </p:nvSpPr>
            <p:spPr>
              <a:xfrm>
                <a:off x="692960" y="4421656"/>
                <a:ext cx="163232" cy="677982"/>
              </a:xfrm>
              <a:custGeom>
                <a:avLst/>
                <a:gdLst>
                  <a:gd name="connsiteX0" fmla="*/ 11172 w 163232"/>
                  <a:gd name="connsiteY0" fmla="*/ 225119 h 677982"/>
                  <a:gd name="connsiteX1" fmla="*/ 152061 w 163232"/>
                  <a:gd name="connsiteY1" fmla="*/ 225119 h 677982"/>
                  <a:gd name="connsiteX2" fmla="*/ 152061 w 163232"/>
                  <a:gd name="connsiteY2" fmla="*/ 677983 h 677982"/>
                  <a:gd name="connsiteX3" fmla="*/ 11172 w 163232"/>
                  <a:gd name="connsiteY3" fmla="*/ 677983 h 677982"/>
                  <a:gd name="connsiteX4" fmla="*/ 11172 w 163232"/>
                  <a:gd name="connsiteY4" fmla="*/ 225119 h 677982"/>
                  <a:gd name="connsiteX5" fmla="*/ 81655 w 163232"/>
                  <a:gd name="connsiteY5" fmla="*/ 0 h 677982"/>
                  <a:gd name="connsiteX6" fmla="*/ 163232 w 163232"/>
                  <a:gd name="connsiteY6" fmla="*/ 81617 h 677982"/>
                  <a:gd name="connsiteX7" fmla="*/ 81655 w 163232"/>
                  <a:gd name="connsiteY7" fmla="*/ 163246 h 677982"/>
                  <a:gd name="connsiteX8" fmla="*/ 0 w 163232"/>
                  <a:gd name="connsiteY8" fmla="*/ 81617 h 677982"/>
                  <a:gd name="connsiteX9" fmla="*/ 81655 w 163232"/>
                  <a:gd name="connsiteY9" fmla="*/ 0 h 6779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3232" h="677982">
                    <a:moveTo>
                      <a:pt x="11172" y="225119"/>
                    </a:moveTo>
                    <a:lnTo>
                      <a:pt x="152061" y="225119"/>
                    </a:lnTo>
                    <a:lnTo>
                      <a:pt x="152061" y="677983"/>
                    </a:lnTo>
                    <a:lnTo>
                      <a:pt x="11172" y="677983"/>
                    </a:lnTo>
                    <a:lnTo>
                      <a:pt x="11172" y="225119"/>
                    </a:lnTo>
                    <a:close/>
                    <a:moveTo>
                      <a:pt x="81655" y="0"/>
                    </a:moveTo>
                    <a:cubicBezTo>
                      <a:pt x="126679" y="0"/>
                      <a:pt x="163232" y="36567"/>
                      <a:pt x="163232" y="81617"/>
                    </a:cubicBezTo>
                    <a:cubicBezTo>
                      <a:pt x="163232" y="126679"/>
                      <a:pt x="126679" y="163246"/>
                      <a:pt x="81655" y="163246"/>
                    </a:cubicBezTo>
                    <a:cubicBezTo>
                      <a:pt x="36451" y="163246"/>
                      <a:pt x="0" y="126680"/>
                      <a:pt x="0" y="81617"/>
                    </a:cubicBezTo>
                    <a:cubicBezTo>
                      <a:pt x="0" y="36567"/>
                      <a:pt x="36451" y="0"/>
                      <a:pt x="81655" y="0"/>
                    </a:cubicBezTo>
                  </a:path>
                </a:pathLst>
              </a:custGeom>
              <a:solidFill>
                <a:srgbClr val="FFFFFF"/>
              </a:solidFill>
              <a:ln w="19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7D2A163E-3DEA-4B3A-6030-FF3145A634F5}"/>
                  </a:ext>
                </a:extLst>
              </p:cNvPr>
              <p:cNvSpPr/>
              <p:nvPr/>
            </p:nvSpPr>
            <p:spPr>
              <a:xfrm>
                <a:off x="933318" y="4635537"/>
                <a:ext cx="438860" cy="464101"/>
              </a:xfrm>
              <a:custGeom>
                <a:avLst/>
                <a:gdLst>
                  <a:gd name="connsiteX0" fmla="*/ 0 w 438860"/>
                  <a:gd name="connsiteY0" fmla="*/ 11237 h 464101"/>
                  <a:gd name="connsiteX1" fmla="*/ 134918 w 438860"/>
                  <a:gd name="connsiteY1" fmla="*/ 11237 h 464101"/>
                  <a:gd name="connsiteX2" fmla="*/ 134918 w 438860"/>
                  <a:gd name="connsiteY2" fmla="*/ 73148 h 464101"/>
                  <a:gd name="connsiteX3" fmla="*/ 136847 w 438860"/>
                  <a:gd name="connsiteY3" fmla="*/ 73148 h 464101"/>
                  <a:gd name="connsiteX4" fmla="*/ 270015 w 438860"/>
                  <a:gd name="connsiteY4" fmla="*/ 0 h 464101"/>
                  <a:gd name="connsiteX5" fmla="*/ 438861 w 438860"/>
                  <a:gd name="connsiteY5" fmla="*/ 215736 h 464101"/>
                  <a:gd name="connsiteX6" fmla="*/ 438861 w 438860"/>
                  <a:gd name="connsiteY6" fmla="*/ 464101 h 464101"/>
                  <a:gd name="connsiteX7" fmla="*/ 298125 w 438860"/>
                  <a:gd name="connsiteY7" fmla="*/ 464101 h 464101"/>
                  <a:gd name="connsiteX8" fmla="*/ 298125 w 438860"/>
                  <a:gd name="connsiteY8" fmla="*/ 243873 h 464101"/>
                  <a:gd name="connsiteX9" fmla="*/ 224991 w 438860"/>
                  <a:gd name="connsiteY9" fmla="*/ 123796 h 464101"/>
                  <a:gd name="connsiteX10" fmla="*/ 140580 w 438860"/>
                  <a:gd name="connsiteY10" fmla="*/ 240114 h 464101"/>
                  <a:gd name="connsiteX11" fmla="*/ 140580 w 438860"/>
                  <a:gd name="connsiteY11" fmla="*/ 464101 h 464101"/>
                  <a:gd name="connsiteX12" fmla="*/ 0 w 438860"/>
                  <a:gd name="connsiteY12" fmla="*/ 464101 h 464101"/>
                  <a:gd name="connsiteX13" fmla="*/ 0 w 438860"/>
                  <a:gd name="connsiteY13" fmla="*/ 11237 h 464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438860" h="464101">
                    <a:moveTo>
                      <a:pt x="0" y="11237"/>
                    </a:moveTo>
                    <a:lnTo>
                      <a:pt x="134918" y="11237"/>
                    </a:lnTo>
                    <a:lnTo>
                      <a:pt x="134918" y="73148"/>
                    </a:lnTo>
                    <a:lnTo>
                      <a:pt x="136847" y="73148"/>
                    </a:lnTo>
                    <a:cubicBezTo>
                      <a:pt x="155613" y="37545"/>
                      <a:pt x="201538" y="0"/>
                      <a:pt x="270015" y="0"/>
                    </a:cubicBezTo>
                    <a:cubicBezTo>
                      <a:pt x="412524" y="0"/>
                      <a:pt x="438861" y="93769"/>
                      <a:pt x="438861" y="215736"/>
                    </a:cubicBezTo>
                    <a:lnTo>
                      <a:pt x="438861" y="464101"/>
                    </a:lnTo>
                    <a:lnTo>
                      <a:pt x="298125" y="464101"/>
                    </a:lnTo>
                    <a:lnTo>
                      <a:pt x="298125" y="243873"/>
                    </a:lnTo>
                    <a:cubicBezTo>
                      <a:pt x="298125" y="191358"/>
                      <a:pt x="297224" y="123796"/>
                      <a:pt x="224991" y="123796"/>
                    </a:cubicBezTo>
                    <a:cubicBezTo>
                      <a:pt x="151754" y="123796"/>
                      <a:pt x="140580" y="181035"/>
                      <a:pt x="140580" y="240114"/>
                    </a:cubicBezTo>
                    <a:lnTo>
                      <a:pt x="140580" y="464101"/>
                    </a:lnTo>
                    <a:lnTo>
                      <a:pt x="0" y="464101"/>
                    </a:lnTo>
                    <a:lnTo>
                      <a:pt x="0" y="11237"/>
                    </a:lnTo>
                    <a:close/>
                  </a:path>
                </a:pathLst>
              </a:custGeom>
              <a:solidFill>
                <a:srgbClr val="FFFFFF"/>
              </a:solidFill>
              <a:ln w="1964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fr-FR" dirty="0"/>
              </a:p>
            </p:txBody>
          </p:sp>
        </p:grpSp>
        <p:sp>
          <p:nvSpPr>
            <p:cNvPr id="31" name="Oval 30">
              <a:hlinkClick r:id="rId3"/>
              <a:extLst>
                <a:ext uri="{FF2B5EF4-FFF2-40B4-BE49-F238E27FC236}">
                  <a16:creationId xmlns:a16="http://schemas.microsoft.com/office/drawing/2014/main" id="{EAB8E4C6-7BE3-51ED-ABFC-964F6AE3729B}"/>
                </a:ext>
              </a:extLst>
            </p:cNvPr>
            <p:cNvSpPr/>
            <p:nvPr/>
          </p:nvSpPr>
          <p:spPr>
            <a:xfrm>
              <a:off x="671550" y="4428000"/>
              <a:ext cx="675000" cy="675000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0508168-1FBD-BCA0-1DED-C778795906F2}"/>
              </a:ext>
            </a:extLst>
          </p:cNvPr>
          <p:cNvGrpSpPr/>
          <p:nvPr userDrawn="1"/>
        </p:nvGrpSpPr>
        <p:grpSpPr>
          <a:xfrm>
            <a:off x="1542850" y="4428000"/>
            <a:ext cx="675000" cy="675000"/>
            <a:chOff x="1542850" y="4428000"/>
            <a:chExt cx="675000" cy="67500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4085314-3E35-DF8C-8E5B-1C7C3F36FB79}"/>
                </a:ext>
              </a:extLst>
            </p:cNvPr>
            <p:cNvSpPr/>
            <p:nvPr/>
          </p:nvSpPr>
          <p:spPr>
            <a:xfrm>
              <a:off x="1542850" y="4428000"/>
              <a:ext cx="675000" cy="67500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36" name="Graphic 84">
              <a:extLst>
                <a:ext uri="{FF2B5EF4-FFF2-40B4-BE49-F238E27FC236}">
                  <a16:creationId xmlns:a16="http://schemas.microsoft.com/office/drawing/2014/main" id="{4871053C-AB8F-A852-D3EF-93A5716708BA}"/>
                </a:ext>
              </a:extLst>
            </p:cNvPr>
            <p:cNvSpPr/>
            <p:nvPr/>
          </p:nvSpPr>
          <p:spPr>
            <a:xfrm>
              <a:off x="1781995" y="4581085"/>
              <a:ext cx="196710" cy="368831"/>
            </a:xfrm>
            <a:custGeom>
              <a:avLst/>
              <a:gdLst>
                <a:gd name="connsiteX0" fmla="*/ 85005 w 304800"/>
                <a:gd name="connsiteY0" fmla="*/ 571500 h 571500"/>
                <a:gd name="connsiteX1" fmla="*/ 85005 w 304800"/>
                <a:gd name="connsiteY1" fmla="*/ 323850 h 571500"/>
                <a:gd name="connsiteX2" fmla="*/ 0 w 304800"/>
                <a:gd name="connsiteY2" fmla="*/ 323850 h 571500"/>
                <a:gd name="connsiteX3" fmla="*/ 0 w 304800"/>
                <a:gd name="connsiteY3" fmla="*/ 209550 h 571500"/>
                <a:gd name="connsiteX4" fmla="*/ 85005 w 304800"/>
                <a:gd name="connsiteY4" fmla="*/ 209550 h 571500"/>
                <a:gd name="connsiteX5" fmla="*/ 85005 w 304800"/>
                <a:gd name="connsiteY5" fmla="*/ 129730 h 571500"/>
                <a:gd name="connsiteX6" fmla="*/ 217613 w 304800"/>
                <a:gd name="connsiteY6" fmla="*/ 0 h 571500"/>
                <a:gd name="connsiteX7" fmla="*/ 296005 w 304800"/>
                <a:gd name="connsiteY7" fmla="*/ 4003 h 571500"/>
                <a:gd name="connsiteX8" fmla="*/ 296005 w 304800"/>
                <a:gd name="connsiteY8" fmla="*/ 94869 h 571500"/>
                <a:gd name="connsiteX9" fmla="*/ 242210 w 304800"/>
                <a:gd name="connsiteY9" fmla="*/ 94893 h 571500"/>
                <a:gd name="connsiteX10" fmla="*/ 190500 w 304800"/>
                <a:gd name="connsiteY10" fmla="*/ 144353 h 571500"/>
                <a:gd name="connsiteX11" fmla="*/ 190500 w 304800"/>
                <a:gd name="connsiteY11" fmla="*/ 209550 h 571500"/>
                <a:gd name="connsiteX12" fmla="*/ 304800 w 304800"/>
                <a:gd name="connsiteY12" fmla="*/ 209550 h 571500"/>
                <a:gd name="connsiteX13" fmla="*/ 266700 w 304800"/>
                <a:gd name="connsiteY13" fmla="*/ 323850 h 571500"/>
                <a:gd name="connsiteX14" fmla="*/ 190500 w 304800"/>
                <a:gd name="connsiteY14" fmla="*/ 323850 h 571500"/>
                <a:gd name="connsiteX15" fmla="*/ 190500 w 304800"/>
                <a:gd name="connsiteY15" fmla="*/ 571500 h 571500"/>
                <a:gd name="connsiteX16" fmla="*/ 85005 w 304800"/>
                <a:gd name="connsiteY16" fmla="*/ 5715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04800" h="571500">
                  <a:moveTo>
                    <a:pt x="85005" y="571500"/>
                  </a:moveTo>
                  <a:lnTo>
                    <a:pt x="85005" y="323850"/>
                  </a:lnTo>
                  <a:lnTo>
                    <a:pt x="0" y="323850"/>
                  </a:lnTo>
                  <a:lnTo>
                    <a:pt x="0" y="209550"/>
                  </a:lnTo>
                  <a:lnTo>
                    <a:pt x="85005" y="209550"/>
                  </a:lnTo>
                  <a:lnTo>
                    <a:pt x="85005" y="129730"/>
                  </a:lnTo>
                  <a:cubicBezTo>
                    <a:pt x="85005" y="42782"/>
                    <a:pt x="140049" y="0"/>
                    <a:pt x="217613" y="0"/>
                  </a:cubicBezTo>
                  <a:cubicBezTo>
                    <a:pt x="254767" y="0"/>
                    <a:pt x="286699" y="2766"/>
                    <a:pt x="296005" y="4003"/>
                  </a:cubicBezTo>
                  <a:lnTo>
                    <a:pt x="296005" y="94869"/>
                  </a:lnTo>
                  <a:lnTo>
                    <a:pt x="242210" y="94893"/>
                  </a:lnTo>
                  <a:cubicBezTo>
                    <a:pt x="200026" y="94893"/>
                    <a:pt x="190500" y="114938"/>
                    <a:pt x="190500" y="144353"/>
                  </a:cubicBezTo>
                  <a:lnTo>
                    <a:pt x="190500" y="209550"/>
                  </a:lnTo>
                  <a:lnTo>
                    <a:pt x="304800" y="209550"/>
                  </a:lnTo>
                  <a:lnTo>
                    <a:pt x="266700" y="323850"/>
                  </a:lnTo>
                  <a:lnTo>
                    <a:pt x="190500" y="323850"/>
                  </a:lnTo>
                  <a:lnTo>
                    <a:pt x="190500" y="571500"/>
                  </a:lnTo>
                  <a:lnTo>
                    <a:pt x="85005" y="571500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37" name="Oval 36">
              <a:hlinkClick r:id="rId4"/>
              <a:extLst>
                <a:ext uri="{FF2B5EF4-FFF2-40B4-BE49-F238E27FC236}">
                  <a16:creationId xmlns:a16="http://schemas.microsoft.com/office/drawing/2014/main" id="{59DE552B-DD41-E6A5-FE2C-1B4E1B2BE8CB}"/>
                </a:ext>
              </a:extLst>
            </p:cNvPr>
            <p:cNvSpPr/>
            <p:nvPr/>
          </p:nvSpPr>
          <p:spPr>
            <a:xfrm>
              <a:off x="1542850" y="4428000"/>
              <a:ext cx="675000" cy="675000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1B401F0-7B23-0E70-A987-C44C85E3F865}"/>
              </a:ext>
            </a:extLst>
          </p:cNvPr>
          <p:cNvGrpSpPr/>
          <p:nvPr userDrawn="1"/>
        </p:nvGrpSpPr>
        <p:grpSpPr>
          <a:xfrm>
            <a:off x="3285450" y="4428000"/>
            <a:ext cx="675000" cy="675000"/>
            <a:chOff x="3285450" y="4428000"/>
            <a:chExt cx="675000" cy="6750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8E769EA-0469-B4D5-0733-CA1925393D9E}"/>
                </a:ext>
              </a:extLst>
            </p:cNvPr>
            <p:cNvSpPr/>
            <p:nvPr/>
          </p:nvSpPr>
          <p:spPr>
            <a:xfrm>
              <a:off x="3285450" y="4428000"/>
              <a:ext cx="675000" cy="67500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DC4604B-DFB2-69D1-0C48-0E7E980498AC}"/>
                </a:ext>
              </a:extLst>
            </p:cNvPr>
            <p:cNvSpPr/>
            <p:nvPr/>
          </p:nvSpPr>
          <p:spPr>
            <a:xfrm>
              <a:off x="3454191" y="4646806"/>
              <a:ext cx="337518" cy="237389"/>
            </a:xfrm>
            <a:custGeom>
              <a:avLst/>
              <a:gdLst>
                <a:gd name="connsiteX0" fmla="*/ 376473 w 948974"/>
                <a:gd name="connsiteY0" fmla="*/ 190180 h 667449"/>
                <a:gd name="connsiteX1" fmla="*/ 376517 w 948974"/>
                <a:gd name="connsiteY1" fmla="*/ 456817 h 667449"/>
                <a:gd name="connsiteX2" fmla="*/ 632890 w 948974"/>
                <a:gd name="connsiteY2" fmla="*/ 323963 h 667449"/>
                <a:gd name="connsiteX3" fmla="*/ 474281 w 948974"/>
                <a:gd name="connsiteY3" fmla="*/ 0 h 667449"/>
                <a:gd name="connsiteX4" fmla="*/ 474693 w 948974"/>
                <a:gd name="connsiteY4" fmla="*/ 0 h 667449"/>
                <a:gd name="connsiteX5" fmla="*/ 806688 w 948974"/>
                <a:gd name="connsiteY5" fmla="*/ 9599 h 667449"/>
                <a:gd name="connsiteX6" fmla="*/ 901772 w 948974"/>
                <a:gd name="connsiteY6" fmla="*/ 49796 h 667449"/>
                <a:gd name="connsiteX7" fmla="*/ 939498 w 948974"/>
                <a:gd name="connsiteY7" fmla="*/ 143989 h 667449"/>
                <a:gd name="connsiteX8" fmla="*/ 948974 w 948974"/>
                <a:gd name="connsiteY8" fmla="*/ 297577 h 667449"/>
                <a:gd name="connsiteX9" fmla="*/ 948974 w 948974"/>
                <a:gd name="connsiteY9" fmla="*/ 369572 h 667449"/>
                <a:gd name="connsiteX10" fmla="*/ 939498 w 948974"/>
                <a:gd name="connsiteY10" fmla="*/ 523160 h 667449"/>
                <a:gd name="connsiteX11" fmla="*/ 901772 w 948974"/>
                <a:gd name="connsiteY11" fmla="*/ 617353 h 667449"/>
                <a:gd name="connsiteX12" fmla="*/ 806688 w 948974"/>
                <a:gd name="connsiteY12" fmla="*/ 657550 h 667449"/>
                <a:gd name="connsiteX13" fmla="*/ 474488 w 948974"/>
                <a:gd name="connsiteY13" fmla="*/ 667449 h 667449"/>
                <a:gd name="connsiteX14" fmla="*/ 151839 w 948974"/>
                <a:gd name="connsiteY14" fmla="*/ 657916 h 667449"/>
                <a:gd name="connsiteX15" fmla="*/ 47202 w 948974"/>
                <a:gd name="connsiteY15" fmla="*/ 617353 h 667449"/>
                <a:gd name="connsiteX16" fmla="*/ 9491 w 948974"/>
                <a:gd name="connsiteY16" fmla="*/ 523160 h 667449"/>
                <a:gd name="connsiteX17" fmla="*/ 0 w 948974"/>
                <a:gd name="connsiteY17" fmla="*/ 369572 h 667449"/>
                <a:gd name="connsiteX18" fmla="*/ 0 w 948974"/>
                <a:gd name="connsiteY18" fmla="*/ 297577 h 667449"/>
                <a:gd name="connsiteX19" fmla="*/ 9490 w 948974"/>
                <a:gd name="connsiteY19" fmla="*/ 143989 h 667449"/>
                <a:gd name="connsiteX20" fmla="*/ 47202 w 948974"/>
                <a:gd name="connsiteY20" fmla="*/ 49796 h 667449"/>
                <a:gd name="connsiteX21" fmla="*/ 142286 w 948974"/>
                <a:gd name="connsiteY21" fmla="*/ 9599 h 667449"/>
                <a:gd name="connsiteX22" fmla="*/ 474281 w 948974"/>
                <a:gd name="connsiteY22" fmla="*/ 0 h 667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948974" h="667449">
                  <a:moveTo>
                    <a:pt x="376473" y="190180"/>
                  </a:moveTo>
                  <a:lnTo>
                    <a:pt x="376517" y="456817"/>
                  </a:lnTo>
                  <a:lnTo>
                    <a:pt x="632890" y="323963"/>
                  </a:lnTo>
                  <a:close/>
                  <a:moveTo>
                    <a:pt x="474281" y="0"/>
                  </a:moveTo>
                  <a:lnTo>
                    <a:pt x="474693" y="0"/>
                  </a:lnTo>
                  <a:cubicBezTo>
                    <a:pt x="474693" y="0"/>
                    <a:pt x="673893" y="0"/>
                    <a:pt x="806688" y="9599"/>
                  </a:cubicBezTo>
                  <a:cubicBezTo>
                    <a:pt x="825238" y="11812"/>
                    <a:pt x="865686" y="11999"/>
                    <a:pt x="901772" y="49796"/>
                  </a:cubicBezTo>
                  <a:cubicBezTo>
                    <a:pt x="930224" y="78594"/>
                    <a:pt x="939498" y="143989"/>
                    <a:pt x="939498" y="143989"/>
                  </a:cubicBezTo>
                  <a:cubicBezTo>
                    <a:pt x="939498" y="143989"/>
                    <a:pt x="948974" y="220783"/>
                    <a:pt x="948974" y="297577"/>
                  </a:cubicBezTo>
                  <a:lnTo>
                    <a:pt x="948974" y="369572"/>
                  </a:lnTo>
                  <a:cubicBezTo>
                    <a:pt x="948974" y="446366"/>
                    <a:pt x="939498" y="523160"/>
                    <a:pt x="939498" y="523160"/>
                  </a:cubicBezTo>
                  <a:cubicBezTo>
                    <a:pt x="939498" y="523160"/>
                    <a:pt x="930224" y="588555"/>
                    <a:pt x="901772" y="617353"/>
                  </a:cubicBezTo>
                  <a:cubicBezTo>
                    <a:pt x="865687" y="655150"/>
                    <a:pt x="825238" y="655337"/>
                    <a:pt x="806688" y="657550"/>
                  </a:cubicBezTo>
                  <a:cubicBezTo>
                    <a:pt x="673893" y="667149"/>
                    <a:pt x="474488" y="667449"/>
                    <a:pt x="474488" y="667449"/>
                  </a:cubicBezTo>
                  <a:cubicBezTo>
                    <a:pt x="474488" y="667449"/>
                    <a:pt x="227759" y="665196"/>
                    <a:pt x="151839" y="657916"/>
                  </a:cubicBezTo>
                  <a:cubicBezTo>
                    <a:pt x="130719" y="653955"/>
                    <a:pt x="83301" y="655150"/>
                    <a:pt x="47202" y="617353"/>
                  </a:cubicBezTo>
                  <a:cubicBezTo>
                    <a:pt x="18749" y="588555"/>
                    <a:pt x="9491" y="523160"/>
                    <a:pt x="9491" y="523160"/>
                  </a:cubicBezTo>
                  <a:cubicBezTo>
                    <a:pt x="9491" y="523160"/>
                    <a:pt x="0" y="446366"/>
                    <a:pt x="0" y="369572"/>
                  </a:cubicBezTo>
                  <a:lnTo>
                    <a:pt x="0" y="297577"/>
                  </a:lnTo>
                  <a:cubicBezTo>
                    <a:pt x="0" y="220783"/>
                    <a:pt x="9490" y="143989"/>
                    <a:pt x="9490" y="143989"/>
                  </a:cubicBezTo>
                  <a:cubicBezTo>
                    <a:pt x="9490" y="143989"/>
                    <a:pt x="18749" y="78594"/>
                    <a:pt x="47202" y="49796"/>
                  </a:cubicBezTo>
                  <a:cubicBezTo>
                    <a:pt x="83301" y="11999"/>
                    <a:pt x="123735" y="11812"/>
                    <a:pt x="142286" y="9599"/>
                  </a:cubicBezTo>
                  <a:cubicBezTo>
                    <a:pt x="275085" y="0"/>
                    <a:pt x="474281" y="0"/>
                    <a:pt x="474281" y="0"/>
                  </a:cubicBezTo>
                  <a:close/>
                </a:path>
              </a:pathLst>
            </a:custGeom>
            <a:solidFill>
              <a:schemeClr val="bg1"/>
            </a:solidFill>
            <a:ln w="1964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dirty="0"/>
            </a:p>
          </p:txBody>
        </p:sp>
        <p:sp>
          <p:nvSpPr>
            <p:cNvPr id="45" name="Oval 44">
              <a:hlinkClick r:id="rId5"/>
              <a:extLst>
                <a:ext uri="{FF2B5EF4-FFF2-40B4-BE49-F238E27FC236}">
                  <a16:creationId xmlns:a16="http://schemas.microsoft.com/office/drawing/2014/main" id="{A08C08EA-BEDD-D50E-04EB-BB6C89AC4CD6}"/>
                </a:ext>
              </a:extLst>
            </p:cNvPr>
            <p:cNvSpPr/>
            <p:nvPr/>
          </p:nvSpPr>
          <p:spPr>
            <a:xfrm>
              <a:off x="3285450" y="4428000"/>
              <a:ext cx="675000" cy="675000"/>
            </a:xfrm>
            <a:prstGeom prst="ellipse">
              <a:avLst/>
            </a:prstGeom>
            <a:solidFill>
              <a:schemeClr val="bg2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89FFFCA-17A4-4600-A0CB-E384DB307AAD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88000" y="360000"/>
            <a:ext cx="11016000" cy="369332"/>
          </a:xfrm>
        </p:spPr>
        <p:txBody>
          <a:bodyPr wrap="square" lIns="0" tIns="0" rIns="0" bIns="0" anchor="t">
            <a:spAutoFit/>
          </a:bodyPr>
          <a:lstStyle>
            <a:lvl1pPr>
              <a:lnSpc>
                <a:spcPct val="100000"/>
              </a:lnSpc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fr-FR" dirty="0"/>
              <a:t>Cliquez pour modifier le titre principal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4FED07F-1D90-4D46-8347-34173E4881EE}"/>
              </a:ext>
            </a:extLst>
          </p:cNvPr>
          <p:cNvGrpSpPr/>
          <p:nvPr userDrawn="1"/>
        </p:nvGrpSpPr>
        <p:grpSpPr>
          <a:xfrm>
            <a:off x="588000" y="0"/>
            <a:ext cx="920602" cy="112014"/>
            <a:chOff x="696000" y="1460737"/>
            <a:chExt cx="920602" cy="112014"/>
          </a:xfrm>
        </p:grpSpPr>
        <p:sp>
          <p:nvSpPr>
            <p:cNvPr id="8" name="Parallelogram 7">
              <a:extLst>
                <a:ext uri="{FF2B5EF4-FFF2-40B4-BE49-F238E27FC236}">
                  <a16:creationId xmlns:a16="http://schemas.microsoft.com/office/drawing/2014/main" id="{61DF02C5-E274-4395-8EC3-892ECAA4DC80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9DD2ABF5-6049-4A2D-B63B-3CF66647FF48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B72ED01F-02E9-48A8-AD76-A34E6EDB0258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EF3C2233-911F-46D2-8906-1D30D1E70F9F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D11BA0D6-7C24-4442-B8A3-9FD1E72C832E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312EC510-CFEB-4652-8B0D-104810ECFD0D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0CD77D20-CA7D-4CD2-BE63-663DDC766999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68861543-82DB-4738-8712-9171B4811F1C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E0586346-2B28-42B0-A4A5-A5D57FB08E74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41E5C780-D949-47BE-9E6D-F3FE63A54567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13077E6D-80C6-4E1E-BD3B-2842C665B038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F2BC5A8-7032-49EB-876F-2C0D46BCA2E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6AF3080-0E7E-413C-A0F7-A511E36A677A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44CF598B-2A86-4A47-B916-D63C4AFA72AF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10A2E7C3-B0C3-430E-8811-23B07D2C6D5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8153071B-3263-4383-B08D-15CBD36D9AA0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07D6BF60-B541-4D62-BA7A-7DC38F1ACA87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5FB0E-905F-A9EF-8748-B0C96DC09455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88000" y="1502651"/>
            <a:ext cx="4320000" cy="1107996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3600" b="0"/>
            </a:lvl1pPr>
            <a:lvl2pPr marL="0" indent="0">
              <a:buNone/>
              <a:defRPr/>
            </a:lvl2pPr>
            <a:lvl3pPr marL="360000" indent="0">
              <a:buNone/>
              <a:defRPr/>
            </a:lvl3pPr>
            <a:lvl4pPr marL="576000" indent="0">
              <a:buNone/>
              <a:defRPr/>
            </a:lvl4pPr>
            <a:lvl5pPr marL="828000" indent="0">
              <a:buNone/>
              <a:defRPr/>
            </a:lvl5pPr>
          </a:lstStyle>
          <a:p>
            <a:pPr lvl="0"/>
            <a:r>
              <a:rPr lang="fr-FR" dirty="0"/>
              <a:t>Cliquez pour modifier le texte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50F9E0-E962-B440-0D1C-93BF6DD1D574}"/>
              </a:ext>
            </a:extLst>
          </p:cNvPr>
          <p:cNvSpPr/>
          <p:nvPr userDrawn="1"/>
        </p:nvSpPr>
        <p:spPr>
          <a:xfrm rot="1070560">
            <a:off x="9401175" y="1985964"/>
            <a:ext cx="47625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AD677F-1F1F-CA4D-4948-09F9107A98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7481" b="16219"/>
          <a:stretch/>
        </p:blipFill>
        <p:spPr>
          <a:xfrm>
            <a:off x="4388786" y="322433"/>
            <a:ext cx="7580964" cy="5784329"/>
          </a:xfrm>
          <a:prstGeom prst="rect">
            <a:avLst/>
          </a:prstGeom>
        </p:spPr>
      </p:pic>
      <p:grpSp>
        <p:nvGrpSpPr>
          <p:cNvPr id="46" name="Groupe 45"/>
          <p:cNvGrpSpPr/>
          <p:nvPr userDrawn="1"/>
        </p:nvGrpSpPr>
        <p:grpSpPr>
          <a:xfrm>
            <a:off x="2414150" y="4428000"/>
            <a:ext cx="675000" cy="675000"/>
            <a:chOff x="2414150" y="4428000"/>
            <a:chExt cx="675000" cy="675000"/>
          </a:xfrm>
        </p:grpSpPr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A749DE65-19B7-81BD-D406-55281469FA3E}"/>
                </a:ext>
              </a:extLst>
            </p:cNvPr>
            <p:cNvSpPr/>
            <p:nvPr/>
          </p:nvSpPr>
          <p:spPr>
            <a:xfrm>
              <a:off x="2414150" y="4428000"/>
              <a:ext cx="675000" cy="675000"/>
            </a:xfrm>
            <a:prstGeom prst="ellipse">
              <a:avLst/>
            </a:prstGeom>
            <a:gradFill>
              <a:gsLst>
                <a:gs pos="0">
                  <a:schemeClr val="bg1">
                    <a:alpha val="0"/>
                  </a:schemeClr>
                </a:gs>
                <a:gs pos="100000">
                  <a:schemeClr val="bg1">
                    <a:alpha val="25000"/>
                  </a:schemeClr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27" name="Image 26"/>
            <p:cNvPicPr>
              <a:picLocks noChangeAspect="1"/>
            </p:cNvPicPr>
            <p:nvPr userDrawn="1"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01044" y="4609098"/>
              <a:ext cx="293912" cy="3004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03852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35CA0C-32FF-6FFD-8511-3713F4A7BA89}"/>
              </a:ext>
            </a:extLst>
          </p:cNvPr>
          <p:cNvSpPr/>
          <p:nvPr userDrawn="1"/>
        </p:nvSpPr>
        <p:spPr>
          <a:xfrm>
            <a:off x="0" y="5869556"/>
            <a:ext cx="12192000" cy="988444"/>
          </a:xfrm>
          <a:prstGeom prst="rect">
            <a:avLst/>
          </a:prstGeo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800000" scaled="0"/>
          </a:gradFill>
          <a:ln>
            <a:gradFill>
              <a:gsLst>
                <a:gs pos="85000">
                  <a:schemeClr val="tx2"/>
                </a:gs>
                <a:gs pos="0">
                  <a:schemeClr val="bg2"/>
                </a:gs>
                <a:gs pos="100000">
                  <a:schemeClr val="tx2"/>
                </a:gs>
              </a:gsLst>
              <a:lin ang="1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51726DB-1EEC-EB10-19D3-7CE5393C86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76179"/>
            <a:ext cx="12192000" cy="1049842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58883B4D-A69F-1D2B-18F5-6006B1FDDE7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4319" y="988444"/>
            <a:ext cx="1363362" cy="30422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DBE90FC-FBC1-006F-1E0C-7311172565A6}"/>
              </a:ext>
            </a:extLst>
          </p:cNvPr>
          <p:cNvGrpSpPr/>
          <p:nvPr userDrawn="1"/>
        </p:nvGrpSpPr>
        <p:grpSpPr>
          <a:xfrm>
            <a:off x="5635699" y="-10208"/>
            <a:ext cx="920602" cy="74305"/>
            <a:chOff x="5635699" y="5931141"/>
            <a:chExt cx="920602" cy="74305"/>
          </a:xfrm>
          <a:solidFill>
            <a:schemeClr val="tx2"/>
          </a:solidFill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5C06112D-C2DC-599B-E79E-275B1E436517}"/>
                </a:ext>
              </a:extLst>
            </p:cNvPr>
            <p:cNvSpPr/>
            <p:nvPr/>
          </p:nvSpPr>
          <p:spPr>
            <a:xfrm rot="10800000">
              <a:off x="6157075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CD6AAEC3-27D1-FA8F-18E6-970C69FE39E0}"/>
                </a:ext>
              </a:extLst>
            </p:cNvPr>
            <p:cNvSpPr/>
            <p:nvPr/>
          </p:nvSpPr>
          <p:spPr>
            <a:xfrm rot="10800000">
              <a:off x="6104938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CF169514-1412-FC60-4F91-B979BFFF1AE2}"/>
                </a:ext>
              </a:extLst>
            </p:cNvPr>
            <p:cNvSpPr/>
            <p:nvPr/>
          </p:nvSpPr>
          <p:spPr>
            <a:xfrm rot="10800000">
              <a:off x="6052800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5D263860-367F-AE68-520D-0C4142E47FC0}"/>
                </a:ext>
              </a:extLst>
            </p:cNvPr>
            <p:cNvSpPr/>
            <p:nvPr/>
          </p:nvSpPr>
          <p:spPr>
            <a:xfrm rot="10800000">
              <a:off x="6000662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D7CD06CD-4C09-4D31-0EE5-A4EBF0C1ABA5}"/>
                </a:ext>
              </a:extLst>
            </p:cNvPr>
            <p:cNvSpPr/>
            <p:nvPr/>
          </p:nvSpPr>
          <p:spPr>
            <a:xfrm rot="10800000">
              <a:off x="5948525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69B91FD8-78AC-C7EE-AEC9-CC178AF727A2}"/>
                </a:ext>
              </a:extLst>
            </p:cNvPr>
            <p:cNvSpPr/>
            <p:nvPr/>
          </p:nvSpPr>
          <p:spPr>
            <a:xfrm rot="10800000">
              <a:off x="5896387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C50C8285-BE24-2317-6DD7-3A1EB6996B13}"/>
                </a:ext>
              </a:extLst>
            </p:cNvPr>
            <p:cNvSpPr/>
            <p:nvPr/>
          </p:nvSpPr>
          <p:spPr>
            <a:xfrm rot="10800000">
              <a:off x="5844250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47D26DBC-64FB-E33B-D28A-3CE5FC0F9B55}"/>
                </a:ext>
              </a:extLst>
            </p:cNvPr>
            <p:cNvSpPr/>
            <p:nvPr/>
          </p:nvSpPr>
          <p:spPr>
            <a:xfrm rot="10800000">
              <a:off x="5792112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9A7F0486-0BF5-B895-E6AC-59BDCEC97213}"/>
                </a:ext>
              </a:extLst>
            </p:cNvPr>
            <p:cNvSpPr/>
            <p:nvPr/>
          </p:nvSpPr>
          <p:spPr>
            <a:xfrm rot="10800000">
              <a:off x="5739974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F05990F3-7556-08AE-E5A9-48FCEEBC02A5}"/>
                </a:ext>
              </a:extLst>
            </p:cNvPr>
            <p:cNvSpPr/>
            <p:nvPr/>
          </p:nvSpPr>
          <p:spPr>
            <a:xfrm rot="10800000">
              <a:off x="5687837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ECAA1A5-8715-24A7-4D4A-ECA531AAB64A}"/>
                </a:ext>
              </a:extLst>
            </p:cNvPr>
            <p:cNvSpPr/>
            <p:nvPr/>
          </p:nvSpPr>
          <p:spPr>
            <a:xfrm rot="10800000">
              <a:off x="5635699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BB96BC8-4E66-0FA2-CC2B-BE7026003590}"/>
                </a:ext>
              </a:extLst>
            </p:cNvPr>
            <p:cNvSpPr/>
            <p:nvPr/>
          </p:nvSpPr>
          <p:spPr>
            <a:xfrm>
              <a:off x="6209213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A29BE453-38EE-4BEE-834C-91F3C44128DD}"/>
                </a:ext>
              </a:extLst>
            </p:cNvPr>
            <p:cNvSpPr/>
            <p:nvPr/>
          </p:nvSpPr>
          <p:spPr>
            <a:xfrm>
              <a:off x="6261351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5E7CB30D-AD66-083E-6B7A-D48EA39EC604}"/>
                </a:ext>
              </a:extLst>
            </p:cNvPr>
            <p:cNvSpPr/>
            <p:nvPr/>
          </p:nvSpPr>
          <p:spPr>
            <a:xfrm>
              <a:off x="6313488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F27CF3FD-4677-2F50-3EBE-BCC11238E685}"/>
                </a:ext>
              </a:extLst>
            </p:cNvPr>
            <p:cNvSpPr/>
            <p:nvPr/>
          </p:nvSpPr>
          <p:spPr>
            <a:xfrm>
              <a:off x="6365626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AE4CF8D6-DE6F-AFEE-C379-CD2444E608EA}"/>
                </a:ext>
              </a:extLst>
            </p:cNvPr>
            <p:cNvSpPr/>
            <p:nvPr/>
          </p:nvSpPr>
          <p:spPr>
            <a:xfrm>
              <a:off x="6469901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42F01BBD-144F-CECF-1EB0-6302F9EAC956}"/>
                </a:ext>
              </a:extLst>
            </p:cNvPr>
            <p:cNvSpPr/>
            <p:nvPr/>
          </p:nvSpPr>
          <p:spPr>
            <a:xfrm>
              <a:off x="6417763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6" name="Title 146">
            <a:extLst>
              <a:ext uri="{FF2B5EF4-FFF2-40B4-BE49-F238E27FC236}">
                <a16:creationId xmlns:a16="http://schemas.microsoft.com/office/drawing/2014/main" id="{10528203-8EE3-708B-ED31-A7CC570721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8760" y="1988913"/>
            <a:ext cx="5040000" cy="615553"/>
          </a:xfr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Contact</a:t>
            </a:r>
          </a:p>
        </p:txBody>
      </p:sp>
      <p:sp>
        <p:nvSpPr>
          <p:cNvPr id="27" name="Text Placeholder 148">
            <a:extLst>
              <a:ext uri="{FF2B5EF4-FFF2-40B4-BE49-F238E27FC236}">
                <a16:creationId xmlns:a16="http://schemas.microsoft.com/office/drawing/2014/main" id="{6E1A2553-F13A-8F46-CDED-9C784D232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578760" y="3184018"/>
            <a:ext cx="5040000" cy="307777"/>
          </a:xfrm>
        </p:spPr>
        <p:txBody>
          <a:bodyPr lIns="0" tIns="0" rIns="0" bIns="0" anchor="t">
            <a:spAutoFit/>
          </a:bodyPr>
          <a:lstStyle>
            <a:lvl1pPr marL="0" indent="0" algn="ctr">
              <a:lnSpc>
                <a:spcPct val="100000"/>
              </a:lnSpc>
              <a:buNone/>
              <a:defRPr sz="2000" b="1" cap="none" spc="0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Nom Prénom</a:t>
            </a:r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C9DCC1E-3969-BF52-60F0-FB782ADEAEC8}"/>
              </a:ext>
            </a:extLst>
          </p:cNvPr>
          <p:cNvSpPr/>
          <p:nvPr userDrawn="1"/>
        </p:nvSpPr>
        <p:spPr>
          <a:xfrm>
            <a:off x="5765062" y="2876242"/>
            <a:ext cx="667396" cy="36000"/>
          </a:xfrm>
          <a:prstGeom prst="parallelogram">
            <a:avLst>
              <a:gd name="adj" fmla="val 98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9" name="Text Placeholder 148">
            <a:extLst>
              <a:ext uri="{FF2B5EF4-FFF2-40B4-BE49-F238E27FC236}">
                <a16:creationId xmlns:a16="http://schemas.microsoft.com/office/drawing/2014/main" id="{E7540DDA-149F-CFEA-11CC-5EB2649F70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78760" y="3603118"/>
            <a:ext cx="5040000" cy="246221"/>
          </a:xfrm>
        </p:spPr>
        <p:txBody>
          <a:bodyPr lIns="0" tIns="0" rIns="0" bIns="0" anchor="t">
            <a:spAutoFit/>
          </a:bodyPr>
          <a:lstStyle>
            <a:lvl1pPr marL="0" indent="0" algn="ctr">
              <a:lnSpc>
                <a:spcPct val="100000"/>
              </a:lnSpc>
              <a:buNone/>
              <a:defRPr sz="1600" b="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Intitulé du poste</a:t>
            </a:r>
          </a:p>
        </p:txBody>
      </p:sp>
      <p:sp>
        <p:nvSpPr>
          <p:cNvPr id="30" name="Text Placeholder 148">
            <a:extLst>
              <a:ext uri="{FF2B5EF4-FFF2-40B4-BE49-F238E27FC236}">
                <a16:creationId xmlns:a16="http://schemas.microsoft.com/office/drawing/2014/main" id="{0D48FC20-0DCC-D3DD-2CA2-61AAE00BA6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87837" y="4226051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Numéro de téléphone</a:t>
            </a:r>
          </a:p>
        </p:txBody>
      </p:sp>
      <p:sp>
        <p:nvSpPr>
          <p:cNvPr id="31" name="Text Placeholder 148">
            <a:extLst>
              <a:ext uri="{FF2B5EF4-FFF2-40B4-BE49-F238E27FC236}">
                <a16:creationId xmlns:a16="http://schemas.microsoft.com/office/drawing/2014/main" id="{7FDBC2F3-C488-04EC-C370-E76A0E77A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7837" y="4516563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email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00315634-22C9-A037-76D7-70E754E23A3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63837" y="4226051"/>
            <a:ext cx="180000" cy="18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7C9F517-36DB-E103-A97E-0CB7396E49D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63837" y="4516563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93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58883B4D-A69F-1D2B-18F5-6006B1FDD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14319" y="988444"/>
            <a:ext cx="1363362" cy="30422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6DBE90FC-FBC1-006F-1E0C-7311172565A6}"/>
              </a:ext>
            </a:extLst>
          </p:cNvPr>
          <p:cNvGrpSpPr/>
          <p:nvPr userDrawn="1"/>
        </p:nvGrpSpPr>
        <p:grpSpPr>
          <a:xfrm>
            <a:off x="5635699" y="-10208"/>
            <a:ext cx="920602" cy="74305"/>
            <a:chOff x="5635699" y="5931141"/>
            <a:chExt cx="920602" cy="74305"/>
          </a:xfrm>
          <a:solidFill>
            <a:schemeClr val="tx2"/>
          </a:solidFill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5C06112D-C2DC-599B-E79E-275B1E436517}"/>
                </a:ext>
              </a:extLst>
            </p:cNvPr>
            <p:cNvSpPr/>
            <p:nvPr/>
          </p:nvSpPr>
          <p:spPr>
            <a:xfrm rot="10800000">
              <a:off x="6157075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CD6AAEC3-27D1-FA8F-18E6-970C69FE39E0}"/>
                </a:ext>
              </a:extLst>
            </p:cNvPr>
            <p:cNvSpPr/>
            <p:nvPr/>
          </p:nvSpPr>
          <p:spPr>
            <a:xfrm rot="10800000">
              <a:off x="6104938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CF169514-1412-FC60-4F91-B979BFFF1AE2}"/>
                </a:ext>
              </a:extLst>
            </p:cNvPr>
            <p:cNvSpPr/>
            <p:nvPr/>
          </p:nvSpPr>
          <p:spPr>
            <a:xfrm rot="10800000">
              <a:off x="6052800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5D263860-367F-AE68-520D-0C4142E47FC0}"/>
                </a:ext>
              </a:extLst>
            </p:cNvPr>
            <p:cNvSpPr/>
            <p:nvPr/>
          </p:nvSpPr>
          <p:spPr>
            <a:xfrm rot="10800000">
              <a:off x="6000662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D7CD06CD-4C09-4D31-0EE5-A4EBF0C1ABA5}"/>
                </a:ext>
              </a:extLst>
            </p:cNvPr>
            <p:cNvSpPr/>
            <p:nvPr/>
          </p:nvSpPr>
          <p:spPr>
            <a:xfrm rot="10800000">
              <a:off x="5948525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69B91FD8-78AC-C7EE-AEC9-CC178AF727A2}"/>
                </a:ext>
              </a:extLst>
            </p:cNvPr>
            <p:cNvSpPr/>
            <p:nvPr/>
          </p:nvSpPr>
          <p:spPr>
            <a:xfrm rot="10800000">
              <a:off x="5896387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C50C8285-BE24-2317-6DD7-3A1EB6996B13}"/>
                </a:ext>
              </a:extLst>
            </p:cNvPr>
            <p:cNvSpPr/>
            <p:nvPr/>
          </p:nvSpPr>
          <p:spPr>
            <a:xfrm rot="10800000">
              <a:off x="5844250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47D26DBC-64FB-E33B-D28A-3CE5FC0F9B55}"/>
                </a:ext>
              </a:extLst>
            </p:cNvPr>
            <p:cNvSpPr/>
            <p:nvPr/>
          </p:nvSpPr>
          <p:spPr>
            <a:xfrm rot="10800000">
              <a:off x="5792112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9A7F0486-0BF5-B895-E6AC-59BDCEC97213}"/>
                </a:ext>
              </a:extLst>
            </p:cNvPr>
            <p:cNvSpPr/>
            <p:nvPr/>
          </p:nvSpPr>
          <p:spPr>
            <a:xfrm rot="10800000">
              <a:off x="5739974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F05990F3-7556-08AE-E5A9-48FCEEBC02A5}"/>
                </a:ext>
              </a:extLst>
            </p:cNvPr>
            <p:cNvSpPr/>
            <p:nvPr/>
          </p:nvSpPr>
          <p:spPr>
            <a:xfrm rot="10800000">
              <a:off x="5687837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ECAA1A5-8715-24A7-4D4A-ECA531AAB64A}"/>
                </a:ext>
              </a:extLst>
            </p:cNvPr>
            <p:cNvSpPr/>
            <p:nvPr/>
          </p:nvSpPr>
          <p:spPr>
            <a:xfrm rot="10800000">
              <a:off x="5635699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BB96BC8-4E66-0FA2-CC2B-BE7026003590}"/>
                </a:ext>
              </a:extLst>
            </p:cNvPr>
            <p:cNvSpPr/>
            <p:nvPr/>
          </p:nvSpPr>
          <p:spPr>
            <a:xfrm>
              <a:off x="6209213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A29BE453-38EE-4BEE-834C-91F3C44128DD}"/>
                </a:ext>
              </a:extLst>
            </p:cNvPr>
            <p:cNvSpPr/>
            <p:nvPr/>
          </p:nvSpPr>
          <p:spPr>
            <a:xfrm>
              <a:off x="6261351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5E7CB30D-AD66-083E-6B7A-D48EA39EC604}"/>
                </a:ext>
              </a:extLst>
            </p:cNvPr>
            <p:cNvSpPr/>
            <p:nvPr/>
          </p:nvSpPr>
          <p:spPr>
            <a:xfrm>
              <a:off x="6313488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F27CF3FD-4677-2F50-3EBE-BCC11238E685}"/>
                </a:ext>
              </a:extLst>
            </p:cNvPr>
            <p:cNvSpPr/>
            <p:nvPr/>
          </p:nvSpPr>
          <p:spPr>
            <a:xfrm>
              <a:off x="6365626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AE4CF8D6-DE6F-AFEE-C379-CD2444E608EA}"/>
                </a:ext>
              </a:extLst>
            </p:cNvPr>
            <p:cNvSpPr/>
            <p:nvPr/>
          </p:nvSpPr>
          <p:spPr>
            <a:xfrm>
              <a:off x="6469901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42F01BBD-144F-CECF-1EB0-6302F9EAC956}"/>
                </a:ext>
              </a:extLst>
            </p:cNvPr>
            <p:cNvSpPr/>
            <p:nvPr/>
          </p:nvSpPr>
          <p:spPr>
            <a:xfrm>
              <a:off x="6417763" y="5931141"/>
              <a:ext cx="86400" cy="74305"/>
            </a:xfrm>
            <a:prstGeom prst="parallelogram">
              <a:avLst>
                <a:gd name="adj" fmla="val 8740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6" name="Title 146">
            <a:extLst>
              <a:ext uri="{FF2B5EF4-FFF2-40B4-BE49-F238E27FC236}">
                <a16:creationId xmlns:a16="http://schemas.microsoft.com/office/drawing/2014/main" id="{10528203-8EE3-708B-ED31-A7CC570721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8760" y="1763325"/>
            <a:ext cx="5040000" cy="615553"/>
          </a:xfrm>
        </p:spPr>
        <p:txBody>
          <a:bodyPr wrap="square" lIns="0" tIns="0" rIns="0" bIns="0">
            <a:spAutoFit/>
          </a:bodyPr>
          <a:lstStyle>
            <a:lvl1pPr algn="ctr">
              <a:lnSpc>
                <a:spcPct val="100000"/>
              </a:lnSpc>
              <a:defRPr sz="4000" b="1">
                <a:solidFill>
                  <a:schemeClr val="tx2"/>
                </a:solidFill>
              </a:defRPr>
            </a:lvl1pPr>
          </a:lstStyle>
          <a:p>
            <a:r>
              <a:rPr lang="fr-FR" noProof="0" dirty="0"/>
              <a:t>Contact</a:t>
            </a:r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C9DCC1E-3969-BF52-60F0-FB782ADEAEC8}"/>
              </a:ext>
            </a:extLst>
          </p:cNvPr>
          <p:cNvSpPr/>
          <p:nvPr userDrawn="1"/>
        </p:nvSpPr>
        <p:spPr>
          <a:xfrm>
            <a:off x="5765062" y="2650654"/>
            <a:ext cx="667396" cy="36000"/>
          </a:xfrm>
          <a:prstGeom prst="parallelogram">
            <a:avLst>
              <a:gd name="adj" fmla="val 98714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5CCF6E-B3A8-9DDE-7E91-DE15CB1B9070}"/>
              </a:ext>
            </a:extLst>
          </p:cNvPr>
          <p:cNvSpPr/>
          <p:nvPr userDrawn="1"/>
        </p:nvSpPr>
        <p:spPr>
          <a:xfrm>
            <a:off x="0" y="5869556"/>
            <a:ext cx="12192000" cy="988444"/>
          </a:xfrm>
          <a:prstGeom prst="rect">
            <a:avLst/>
          </a:prstGeo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800000" scaled="0"/>
          </a:gradFill>
          <a:ln>
            <a:gradFill>
              <a:gsLst>
                <a:gs pos="85000">
                  <a:schemeClr val="tx2"/>
                </a:gs>
                <a:gs pos="0">
                  <a:schemeClr val="bg2"/>
                </a:gs>
                <a:gs pos="100000">
                  <a:schemeClr val="tx2"/>
                </a:gs>
              </a:gsLst>
              <a:lin ang="1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FEED7C8-D978-6740-5F4A-BB317C93ADB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76179"/>
            <a:ext cx="12192000" cy="1049842"/>
          </a:xfrm>
          <a:prstGeom prst="rect">
            <a:avLst/>
          </a:prstGeom>
        </p:spPr>
      </p:pic>
      <p:sp>
        <p:nvSpPr>
          <p:cNvPr id="61" name="Rectangle: Diagonal Corners Snipped 60">
            <a:extLst>
              <a:ext uri="{FF2B5EF4-FFF2-40B4-BE49-F238E27FC236}">
                <a16:creationId xmlns:a16="http://schemas.microsoft.com/office/drawing/2014/main" id="{DC6D96CC-1089-E06B-46FA-D8E3AB2EFB5C}"/>
              </a:ext>
            </a:extLst>
          </p:cNvPr>
          <p:cNvSpPr/>
          <p:nvPr userDrawn="1"/>
        </p:nvSpPr>
        <p:spPr>
          <a:xfrm>
            <a:off x="1802802" y="3604740"/>
            <a:ext cx="4101977" cy="2426890"/>
          </a:xfrm>
          <a:prstGeom prst="snip2DiagRect">
            <a:avLst>
              <a:gd name="adj1" fmla="val 3975"/>
              <a:gd name="adj2" fmla="val 0"/>
            </a:avLst>
          </a:prstGeom>
          <a:solidFill>
            <a:schemeClr val="bg1"/>
          </a:solidFill>
          <a:ln>
            <a:gradFill>
              <a:gsLst>
                <a:gs pos="0">
                  <a:srgbClr val="65699E">
                    <a:alpha val="10000"/>
                  </a:srgbClr>
                </a:gs>
                <a:gs pos="100000">
                  <a:srgbClr val="65699E">
                    <a:alpha val="50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endParaRPr lang="fr-FR" sz="1600" dirty="0">
              <a:solidFill>
                <a:schemeClr val="tx2"/>
              </a:solidFill>
            </a:endParaRP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992E954-8E6E-B41C-B9C6-A5BEC2744EB6}"/>
              </a:ext>
            </a:extLst>
          </p:cNvPr>
          <p:cNvGrpSpPr/>
          <p:nvPr userDrawn="1"/>
        </p:nvGrpSpPr>
        <p:grpSpPr>
          <a:xfrm>
            <a:off x="2241885" y="3605998"/>
            <a:ext cx="920602" cy="74305"/>
            <a:chOff x="696000" y="1460737"/>
            <a:chExt cx="920602" cy="112014"/>
          </a:xfrm>
        </p:grpSpPr>
        <p:sp>
          <p:nvSpPr>
            <p:cNvPr id="44" name="Parallelogram 43">
              <a:extLst>
                <a:ext uri="{FF2B5EF4-FFF2-40B4-BE49-F238E27FC236}">
                  <a16:creationId xmlns:a16="http://schemas.microsoft.com/office/drawing/2014/main" id="{BFD980B2-A6E4-8222-CAC0-56F2F0672F13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5" name="Parallelogram 44">
              <a:extLst>
                <a:ext uri="{FF2B5EF4-FFF2-40B4-BE49-F238E27FC236}">
                  <a16:creationId xmlns:a16="http://schemas.microsoft.com/office/drawing/2014/main" id="{7BE791A2-483B-2AA0-7280-686D3B106583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6" name="Parallelogram 45">
              <a:extLst>
                <a:ext uri="{FF2B5EF4-FFF2-40B4-BE49-F238E27FC236}">
                  <a16:creationId xmlns:a16="http://schemas.microsoft.com/office/drawing/2014/main" id="{5AD1ABCE-79FF-EEA0-133C-D64877B37BA1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7" name="Parallelogram 46">
              <a:extLst>
                <a:ext uri="{FF2B5EF4-FFF2-40B4-BE49-F238E27FC236}">
                  <a16:creationId xmlns:a16="http://schemas.microsoft.com/office/drawing/2014/main" id="{703A49B3-7D99-2290-BF37-143FED8F2CC3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8" name="Parallelogram 47">
              <a:extLst>
                <a:ext uri="{FF2B5EF4-FFF2-40B4-BE49-F238E27FC236}">
                  <a16:creationId xmlns:a16="http://schemas.microsoft.com/office/drawing/2014/main" id="{D537B85A-9C2B-3034-BF3C-CF10797EC3B4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9" name="Parallelogram 48">
              <a:extLst>
                <a:ext uri="{FF2B5EF4-FFF2-40B4-BE49-F238E27FC236}">
                  <a16:creationId xmlns:a16="http://schemas.microsoft.com/office/drawing/2014/main" id="{CBBAC2EB-3CB2-B1C5-73A7-8AE9AEBC8F24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0" name="Parallelogram 49">
              <a:extLst>
                <a:ext uri="{FF2B5EF4-FFF2-40B4-BE49-F238E27FC236}">
                  <a16:creationId xmlns:a16="http://schemas.microsoft.com/office/drawing/2014/main" id="{6892D4C8-D139-0300-9912-5060485C72FF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1" name="Parallelogram 50">
              <a:extLst>
                <a:ext uri="{FF2B5EF4-FFF2-40B4-BE49-F238E27FC236}">
                  <a16:creationId xmlns:a16="http://schemas.microsoft.com/office/drawing/2014/main" id="{9E8FC4DF-166B-FDBD-9306-F5FDC83F0B7F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2" name="Parallelogram 51">
              <a:extLst>
                <a:ext uri="{FF2B5EF4-FFF2-40B4-BE49-F238E27FC236}">
                  <a16:creationId xmlns:a16="http://schemas.microsoft.com/office/drawing/2014/main" id="{5EC49D20-F6A5-97A5-E4F8-7E8C601C8572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3" name="Parallelogram 52">
              <a:extLst>
                <a:ext uri="{FF2B5EF4-FFF2-40B4-BE49-F238E27FC236}">
                  <a16:creationId xmlns:a16="http://schemas.microsoft.com/office/drawing/2014/main" id="{E07FFE63-0D4C-EFCA-3170-CF0277D89833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4" name="Parallelogram 53">
              <a:extLst>
                <a:ext uri="{FF2B5EF4-FFF2-40B4-BE49-F238E27FC236}">
                  <a16:creationId xmlns:a16="http://schemas.microsoft.com/office/drawing/2014/main" id="{F01E1545-AE5C-2174-5126-BCCFF87F8BD9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5" name="Parallelogram 54">
              <a:extLst>
                <a:ext uri="{FF2B5EF4-FFF2-40B4-BE49-F238E27FC236}">
                  <a16:creationId xmlns:a16="http://schemas.microsoft.com/office/drawing/2014/main" id="{46EC0EA0-032D-71F5-F99C-FFFCDB442006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6" name="Parallelogram 55">
              <a:extLst>
                <a:ext uri="{FF2B5EF4-FFF2-40B4-BE49-F238E27FC236}">
                  <a16:creationId xmlns:a16="http://schemas.microsoft.com/office/drawing/2014/main" id="{25BD62FB-CD88-182A-19F9-5949D9A9E1CC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7" name="Parallelogram 56">
              <a:extLst>
                <a:ext uri="{FF2B5EF4-FFF2-40B4-BE49-F238E27FC236}">
                  <a16:creationId xmlns:a16="http://schemas.microsoft.com/office/drawing/2014/main" id="{D90DE440-43B7-94E8-DBB6-D196503F3935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8" name="Parallelogram 57">
              <a:extLst>
                <a:ext uri="{FF2B5EF4-FFF2-40B4-BE49-F238E27FC236}">
                  <a16:creationId xmlns:a16="http://schemas.microsoft.com/office/drawing/2014/main" id="{6EE3FB26-883B-34E4-4F76-9B75A8AE93DC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59" name="Parallelogram 58">
              <a:extLst>
                <a:ext uri="{FF2B5EF4-FFF2-40B4-BE49-F238E27FC236}">
                  <a16:creationId xmlns:a16="http://schemas.microsoft.com/office/drawing/2014/main" id="{9E7669E2-21C6-730C-92D6-9B364B9BD49A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0" name="Parallelogram 59">
              <a:extLst>
                <a:ext uri="{FF2B5EF4-FFF2-40B4-BE49-F238E27FC236}">
                  <a16:creationId xmlns:a16="http://schemas.microsoft.com/office/drawing/2014/main" id="{7523A9F3-8502-A03F-59CB-F13B0CF0C8AD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7" name="Text Placeholder 148">
            <a:extLst>
              <a:ext uri="{FF2B5EF4-FFF2-40B4-BE49-F238E27FC236}">
                <a16:creationId xmlns:a16="http://schemas.microsoft.com/office/drawing/2014/main" id="{6E1A2553-F13A-8F46-CDED-9C784D2328D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41885" y="4118900"/>
            <a:ext cx="3193655" cy="307777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00000"/>
              </a:lnSpc>
              <a:buNone/>
              <a:defRPr sz="2000" b="1" cap="none" spc="0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Nom Prénom</a:t>
            </a:r>
          </a:p>
        </p:txBody>
      </p:sp>
      <p:sp>
        <p:nvSpPr>
          <p:cNvPr id="29" name="Text Placeholder 148">
            <a:extLst>
              <a:ext uri="{FF2B5EF4-FFF2-40B4-BE49-F238E27FC236}">
                <a16:creationId xmlns:a16="http://schemas.microsoft.com/office/drawing/2014/main" id="{E7540DDA-149F-CFEA-11CC-5EB2649F70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41885" y="4513288"/>
            <a:ext cx="3193655" cy="246221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00000"/>
              </a:lnSpc>
              <a:buNone/>
              <a:defRPr sz="1600" b="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Intitulé du poste</a:t>
            </a:r>
          </a:p>
        </p:txBody>
      </p:sp>
      <p:sp>
        <p:nvSpPr>
          <p:cNvPr id="30" name="Text Placeholder 148">
            <a:extLst>
              <a:ext uri="{FF2B5EF4-FFF2-40B4-BE49-F238E27FC236}">
                <a16:creationId xmlns:a16="http://schemas.microsoft.com/office/drawing/2014/main" id="{0D48FC20-0DCC-D3DD-2CA2-61AAE00BA6F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65886" y="5034150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Numéro de téléphone</a:t>
            </a:r>
          </a:p>
        </p:txBody>
      </p:sp>
      <p:sp>
        <p:nvSpPr>
          <p:cNvPr id="31" name="Text Placeholder 148">
            <a:extLst>
              <a:ext uri="{FF2B5EF4-FFF2-40B4-BE49-F238E27FC236}">
                <a16:creationId xmlns:a16="http://schemas.microsoft.com/office/drawing/2014/main" id="{7FDBC2F3-C488-04EC-C370-E76A0E77A54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65886" y="5324662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email</a:t>
            </a:r>
          </a:p>
        </p:txBody>
      </p:sp>
      <p:pic>
        <p:nvPicPr>
          <p:cNvPr id="32" name="Graphic 31">
            <a:extLst>
              <a:ext uri="{FF2B5EF4-FFF2-40B4-BE49-F238E27FC236}">
                <a16:creationId xmlns:a16="http://schemas.microsoft.com/office/drawing/2014/main" id="{00315634-22C9-A037-76D7-70E754E23A3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241886" y="5034150"/>
            <a:ext cx="180000" cy="180000"/>
          </a:xfrm>
          <a:prstGeom prst="rect">
            <a:avLst/>
          </a:prstGeom>
        </p:spPr>
      </p:pic>
      <p:pic>
        <p:nvPicPr>
          <p:cNvPr id="33" name="Graphic 32">
            <a:extLst>
              <a:ext uri="{FF2B5EF4-FFF2-40B4-BE49-F238E27FC236}">
                <a16:creationId xmlns:a16="http://schemas.microsoft.com/office/drawing/2014/main" id="{37C9F517-36DB-E103-A97E-0CB7396E49D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241886" y="5324662"/>
            <a:ext cx="180000" cy="180000"/>
          </a:xfrm>
          <a:prstGeom prst="rect">
            <a:avLst/>
          </a:prstGeom>
        </p:spPr>
      </p:pic>
      <p:sp>
        <p:nvSpPr>
          <p:cNvPr id="63" name="Rectangle: Diagonal Corners Snipped 62">
            <a:extLst>
              <a:ext uri="{FF2B5EF4-FFF2-40B4-BE49-F238E27FC236}">
                <a16:creationId xmlns:a16="http://schemas.microsoft.com/office/drawing/2014/main" id="{7E1B0414-7770-2283-9DB5-24C5B05AF424}"/>
              </a:ext>
            </a:extLst>
          </p:cNvPr>
          <p:cNvSpPr/>
          <p:nvPr userDrawn="1"/>
        </p:nvSpPr>
        <p:spPr>
          <a:xfrm>
            <a:off x="6299293" y="3604740"/>
            <a:ext cx="4101977" cy="2426890"/>
          </a:xfrm>
          <a:prstGeom prst="snip2DiagRect">
            <a:avLst>
              <a:gd name="adj1" fmla="val 3975"/>
              <a:gd name="adj2" fmla="val 0"/>
            </a:avLst>
          </a:prstGeom>
          <a:solidFill>
            <a:schemeClr val="bg1"/>
          </a:solidFill>
          <a:ln>
            <a:gradFill>
              <a:gsLst>
                <a:gs pos="0">
                  <a:srgbClr val="65699E">
                    <a:alpha val="10000"/>
                  </a:srgbClr>
                </a:gs>
                <a:gs pos="100000">
                  <a:srgbClr val="65699E">
                    <a:alpha val="50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tIns="360000" rIns="360000" bIns="360000" rtlCol="0" anchor="ctr"/>
          <a:lstStyle/>
          <a:p>
            <a:endParaRPr lang="fr-FR" sz="1600" dirty="0">
              <a:solidFill>
                <a:schemeClr val="tx2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16AF36EF-3AE6-8334-CDED-EE6EE7760FB0}"/>
              </a:ext>
            </a:extLst>
          </p:cNvPr>
          <p:cNvGrpSpPr/>
          <p:nvPr userDrawn="1"/>
        </p:nvGrpSpPr>
        <p:grpSpPr>
          <a:xfrm>
            <a:off x="6738376" y="3605998"/>
            <a:ext cx="920602" cy="74305"/>
            <a:chOff x="696000" y="1460737"/>
            <a:chExt cx="920602" cy="112014"/>
          </a:xfrm>
        </p:grpSpPr>
        <p:sp>
          <p:nvSpPr>
            <p:cNvPr id="65" name="Parallelogram 64">
              <a:extLst>
                <a:ext uri="{FF2B5EF4-FFF2-40B4-BE49-F238E27FC236}">
                  <a16:creationId xmlns:a16="http://schemas.microsoft.com/office/drawing/2014/main" id="{DF394163-9977-873C-FFE8-7741931E6D07}"/>
                </a:ext>
              </a:extLst>
            </p:cNvPr>
            <p:cNvSpPr/>
            <p:nvPr/>
          </p:nvSpPr>
          <p:spPr>
            <a:xfrm rot="10800000">
              <a:off x="121737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6" name="Parallelogram 65">
              <a:extLst>
                <a:ext uri="{FF2B5EF4-FFF2-40B4-BE49-F238E27FC236}">
                  <a16:creationId xmlns:a16="http://schemas.microsoft.com/office/drawing/2014/main" id="{C1E1DDFE-45AE-F8A6-381B-B36837F17B61}"/>
                </a:ext>
              </a:extLst>
            </p:cNvPr>
            <p:cNvSpPr/>
            <p:nvPr/>
          </p:nvSpPr>
          <p:spPr>
            <a:xfrm rot="10800000">
              <a:off x="116523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7" name="Parallelogram 66">
              <a:extLst>
                <a:ext uri="{FF2B5EF4-FFF2-40B4-BE49-F238E27FC236}">
                  <a16:creationId xmlns:a16="http://schemas.microsoft.com/office/drawing/2014/main" id="{05D0223B-C321-A0DB-54E4-97163FF6CB21}"/>
                </a:ext>
              </a:extLst>
            </p:cNvPr>
            <p:cNvSpPr/>
            <p:nvPr/>
          </p:nvSpPr>
          <p:spPr>
            <a:xfrm rot="10800000">
              <a:off x="111310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8" name="Parallelogram 67">
              <a:extLst>
                <a:ext uri="{FF2B5EF4-FFF2-40B4-BE49-F238E27FC236}">
                  <a16:creationId xmlns:a16="http://schemas.microsoft.com/office/drawing/2014/main" id="{3F5C21E2-3827-A642-A025-2FC1157943AA}"/>
                </a:ext>
              </a:extLst>
            </p:cNvPr>
            <p:cNvSpPr/>
            <p:nvPr/>
          </p:nvSpPr>
          <p:spPr>
            <a:xfrm rot="10800000">
              <a:off x="106096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69" name="Parallelogram 68">
              <a:extLst>
                <a:ext uri="{FF2B5EF4-FFF2-40B4-BE49-F238E27FC236}">
                  <a16:creationId xmlns:a16="http://schemas.microsoft.com/office/drawing/2014/main" id="{BD5A1671-FB01-879A-BF61-7D2716B511C3}"/>
                </a:ext>
              </a:extLst>
            </p:cNvPr>
            <p:cNvSpPr/>
            <p:nvPr/>
          </p:nvSpPr>
          <p:spPr>
            <a:xfrm rot="10800000">
              <a:off x="1008826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0" name="Parallelogram 69">
              <a:extLst>
                <a:ext uri="{FF2B5EF4-FFF2-40B4-BE49-F238E27FC236}">
                  <a16:creationId xmlns:a16="http://schemas.microsoft.com/office/drawing/2014/main" id="{B42A2FF9-C2C9-8999-B228-424E9DE08836}"/>
                </a:ext>
              </a:extLst>
            </p:cNvPr>
            <p:cNvSpPr/>
            <p:nvPr/>
          </p:nvSpPr>
          <p:spPr>
            <a:xfrm rot="10800000">
              <a:off x="95668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1" name="Parallelogram 70">
              <a:extLst>
                <a:ext uri="{FF2B5EF4-FFF2-40B4-BE49-F238E27FC236}">
                  <a16:creationId xmlns:a16="http://schemas.microsoft.com/office/drawing/2014/main" id="{1FC6EC5D-DC88-2CFD-89A3-698A75619EA3}"/>
                </a:ext>
              </a:extLst>
            </p:cNvPr>
            <p:cNvSpPr/>
            <p:nvPr/>
          </p:nvSpPr>
          <p:spPr>
            <a:xfrm rot="10800000">
              <a:off x="904551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2" name="Parallelogram 71">
              <a:extLst>
                <a:ext uri="{FF2B5EF4-FFF2-40B4-BE49-F238E27FC236}">
                  <a16:creationId xmlns:a16="http://schemas.microsoft.com/office/drawing/2014/main" id="{3F4C8936-2AAE-9573-031C-870E11840F30}"/>
                </a:ext>
              </a:extLst>
            </p:cNvPr>
            <p:cNvSpPr/>
            <p:nvPr/>
          </p:nvSpPr>
          <p:spPr>
            <a:xfrm rot="10800000">
              <a:off x="852413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7A596D35-9B09-7EB6-BB56-F0A526D45FF1}"/>
                </a:ext>
              </a:extLst>
            </p:cNvPr>
            <p:cNvSpPr/>
            <p:nvPr/>
          </p:nvSpPr>
          <p:spPr>
            <a:xfrm rot="10800000">
              <a:off x="800275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4" name="Parallelogram 73">
              <a:extLst>
                <a:ext uri="{FF2B5EF4-FFF2-40B4-BE49-F238E27FC236}">
                  <a16:creationId xmlns:a16="http://schemas.microsoft.com/office/drawing/2014/main" id="{E7D9CE85-F1BC-5EDE-CA89-3BF5F825F8A2}"/>
                </a:ext>
              </a:extLst>
            </p:cNvPr>
            <p:cNvSpPr/>
            <p:nvPr/>
          </p:nvSpPr>
          <p:spPr>
            <a:xfrm rot="10800000">
              <a:off x="748138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5" name="Parallelogram 74">
              <a:extLst>
                <a:ext uri="{FF2B5EF4-FFF2-40B4-BE49-F238E27FC236}">
                  <a16:creationId xmlns:a16="http://schemas.microsoft.com/office/drawing/2014/main" id="{E4EAA8AA-6BDC-FDE6-2F3A-14EEBE8576DE}"/>
                </a:ext>
              </a:extLst>
            </p:cNvPr>
            <p:cNvSpPr/>
            <p:nvPr/>
          </p:nvSpPr>
          <p:spPr>
            <a:xfrm rot="10800000">
              <a:off x="696000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6" name="Parallelogram 75">
              <a:extLst>
                <a:ext uri="{FF2B5EF4-FFF2-40B4-BE49-F238E27FC236}">
                  <a16:creationId xmlns:a16="http://schemas.microsoft.com/office/drawing/2014/main" id="{58C9DC03-626F-30E2-F70D-C0419D8970C8}"/>
                </a:ext>
              </a:extLst>
            </p:cNvPr>
            <p:cNvSpPr/>
            <p:nvPr/>
          </p:nvSpPr>
          <p:spPr>
            <a:xfrm>
              <a:off x="126951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7" name="Parallelogram 76">
              <a:extLst>
                <a:ext uri="{FF2B5EF4-FFF2-40B4-BE49-F238E27FC236}">
                  <a16:creationId xmlns:a16="http://schemas.microsoft.com/office/drawing/2014/main" id="{31ED7392-E818-5ECA-A906-5DA413565E93}"/>
                </a:ext>
              </a:extLst>
            </p:cNvPr>
            <p:cNvSpPr/>
            <p:nvPr/>
          </p:nvSpPr>
          <p:spPr>
            <a:xfrm>
              <a:off x="132165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8" name="Parallelogram 77">
              <a:extLst>
                <a:ext uri="{FF2B5EF4-FFF2-40B4-BE49-F238E27FC236}">
                  <a16:creationId xmlns:a16="http://schemas.microsoft.com/office/drawing/2014/main" id="{5179ADAF-D748-71D4-06DF-EB28FFB7B446}"/>
                </a:ext>
              </a:extLst>
            </p:cNvPr>
            <p:cNvSpPr/>
            <p:nvPr/>
          </p:nvSpPr>
          <p:spPr>
            <a:xfrm>
              <a:off x="1373789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79" name="Parallelogram 78">
              <a:extLst>
                <a:ext uri="{FF2B5EF4-FFF2-40B4-BE49-F238E27FC236}">
                  <a16:creationId xmlns:a16="http://schemas.microsoft.com/office/drawing/2014/main" id="{8A70151B-BFFE-77EC-A6B8-2D26EE6CB708}"/>
                </a:ext>
              </a:extLst>
            </p:cNvPr>
            <p:cNvSpPr/>
            <p:nvPr/>
          </p:nvSpPr>
          <p:spPr>
            <a:xfrm>
              <a:off x="1425927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0" name="Parallelogram 79">
              <a:extLst>
                <a:ext uri="{FF2B5EF4-FFF2-40B4-BE49-F238E27FC236}">
                  <a16:creationId xmlns:a16="http://schemas.microsoft.com/office/drawing/2014/main" id="{4B5C99F2-F2B2-D961-B8AA-34C34E615BB2}"/>
                </a:ext>
              </a:extLst>
            </p:cNvPr>
            <p:cNvSpPr/>
            <p:nvPr/>
          </p:nvSpPr>
          <p:spPr>
            <a:xfrm>
              <a:off x="1530202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81" name="Parallelogram 80">
              <a:extLst>
                <a:ext uri="{FF2B5EF4-FFF2-40B4-BE49-F238E27FC236}">
                  <a16:creationId xmlns:a16="http://schemas.microsoft.com/office/drawing/2014/main" id="{C81D6F11-F7EC-C9E6-70BB-F838DDFE273C}"/>
                </a:ext>
              </a:extLst>
            </p:cNvPr>
            <p:cNvSpPr/>
            <p:nvPr/>
          </p:nvSpPr>
          <p:spPr>
            <a:xfrm>
              <a:off x="1478064" y="1460737"/>
              <a:ext cx="86400" cy="112014"/>
            </a:xfrm>
            <a:prstGeom prst="parallelogram">
              <a:avLst>
                <a:gd name="adj" fmla="val 87408"/>
              </a:avLst>
            </a:prstGeom>
            <a:solidFill>
              <a:schemeClr val="tx2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82" name="Text Placeholder 148">
            <a:extLst>
              <a:ext uri="{FF2B5EF4-FFF2-40B4-BE49-F238E27FC236}">
                <a16:creationId xmlns:a16="http://schemas.microsoft.com/office/drawing/2014/main" id="{2CBFB104-57E2-7955-9345-A2F3DC48DF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38376" y="4118900"/>
            <a:ext cx="3193655" cy="307777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00000"/>
              </a:lnSpc>
              <a:buNone/>
              <a:defRPr sz="2000" b="1" cap="none" spc="0" baseline="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Nom Prénom</a:t>
            </a:r>
          </a:p>
        </p:txBody>
      </p:sp>
      <p:sp>
        <p:nvSpPr>
          <p:cNvPr id="83" name="Text Placeholder 148">
            <a:extLst>
              <a:ext uri="{FF2B5EF4-FFF2-40B4-BE49-F238E27FC236}">
                <a16:creationId xmlns:a16="http://schemas.microsoft.com/office/drawing/2014/main" id="{FAF2BA5F-D0F1-3970-1EAF-4F685F8D25D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38376" y="4513288"/>
            <a:ext cx="3193655" cy="246221"/>
          </a:xfrm>
        </p:spPr>
        <p:txBody>
          <a:bodyPr wrap="square" lIns="0" tIns="0" rIns="0" bIns="0" anchor="t">
            <a:spAutoFit/>
          </a:bodyPr>
          <a:lstStyle>
            <a:lvl1pPr marL="0" indent="0" algn="l">
              <a:lnSpc>
                <a:spcPct val="100000"/>
              </a:lnSpc>
              <a:buNone/>
              <a:defRPr sz="1600" b="0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Intitulé du poste</a:t>
            </a:r>
          </a:p>
        </p:txBody>
      </p:sp>
      <p:sp>
        <p:nvSpPr>
          <p:cNvPr id="84" name="Text Placeholder 148">
            <a:extLst>
              <a:ext uri="{FF2B5EF4-FFF2-40B4-BE49-F238E27FC236}">
                <a16:creationId xmlns:a16="http://schemas.microsoft.com/office/drawing/2014/main" id="{74C07AD3-B16B-CD99-CBC3-8F9F846CB5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2377" y="5034150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Numéro de téléphone</a:t>
            </a:r>
          </a:p>
        </p:txBody>
      </p:sp>
      <p:sp>
        <p:nvSpPr>
          <p:cNvPr id="85" name="Text Placeholder 148">
            <a:extLst>
              <a:ext uri="{FF2B5EF4-FFF2-40B4-BE49-F238E27FC236}">
                <a16:creationId xmlns:a16="http://schemas.microsoft.com/office/drawing/2014/main" id="{B9A8E74A-CEC9-3A4E-D1F1-3116526DE2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62377" y="5324662"/>
            <a:ext cx="1883175" cy="184666"/>
          </a:xfrm>
        </p:spPr>
        <p:txBody>
          <a:bodyPr wrap="square" lIns="0" tIns="0" rIns="0" bIns="0" anchor="t">
            <a:spAutoFit/>
          </a:bodyPr>
          <a:lstStyle>
            <a:lvl1pPr marL="0" indent="0">
              <a:lnSpc>
                <a:spcPct val="100000"/>
              </a:lnSpc>
              <a:buNone/>
              <a:defRPr sz="1200" b="1" cap="none" spc="0" baseline="0">
                <a:solidFill>
                  <a:schemeClr val="tx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noProof="0" dirty="0"/>
              <a:t>email</a:t>
            </a:r>
          </a:p>
        </p:txBody>
      </p:sp>
      <p:pic>
        <p:nvPicPr>
          <p:cNvPr id="86" name="Graphic 85">
            <a:extLst>
              <a:ext uri="{FF2B5EF4-FFF2-40B4-BE49-F238E27FC236}">
                <a16:creationId xmlns:a16="http://schemas.microsoft.com/office/drawing/2014/main" id="{7F94B3EA-AC65-E721-29D5-18E5E2AB86C3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38377" y="5034150"/>
            <a:ext cx="180000" cy="180000"/>
          </a:xfrm>
          <a:prstGeom prst="rect">
            <a:avLst/>
          </a:prstGeom>
        </p:spPr>
      </p:pic>
      <p:pic>
        <p:nvPicPr>
          <p:cNvPr id="87" name="Graphic 86">
            <a:extLst>
              <a:ext uri="{FF2B5EF4-FFF2-40B4-BE49-F238E27FC236}">
                <a16:creationId xmlns:a16="http://schemas.microsoft.com/office/drawing/2014/main" id="{C047A593-96D7-9330-A35D-FEA4A5E6684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738377" y="5324662"/>
            <a:ext cx="180000" cy="1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609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er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Diagonal Corners Snipped 2">
            <a:extLst>
              <a:ext uri="{FF2B5EF4-FFF2-40B4-BE49-F238E27FC236}">
                <a16:creationId xmlns:a16="http://schemas.microsoft.com/office/drawing/2014/main" id="{69127C2F-5369-4A96-BADC-4D348F6A51AC}"/>
              </a:ext>
            </a:extLst>
          </p:cNvPr>
          <p:cNvSpPr/>
          <p:nvPr userDrawn="1"/>
        </p:nvSpPr>
        <p:spPr>
          <a:xfrm>
            <a:off x="3263900" y="1036069"/>
            <a:ext cx="5664200" cy="5055812"/>
          </a:xfrm>
          <a:prstGeom prst="snip2DiagRect">
            <a:avLst>
              <a:gd name="adj1" fmla="val 2894"/>
              <a:gd name="adj2" fmla="val 0"/>
            </a:avLst>
          </a:prstGeom>
          <a:solidFill>
            <a:schemeClr val="bg1"/>
          </a:solidFill>
          <a:ln>
            <a:gradFill>
              <a:gsLst>
                <a:gs pos="0">
                  <a:srgbClr val="65699E">
                    <a:alpha val="10000"/>
                  </a:srgbClr>
                </a:gs>
                <a:gs pos="100000">
                  <a:srgbClr val="65699E">
                    <a:alpha val="50000"/>
                  </a:srgb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0" rIns="360000" rtlCol="0" anchor="ctr"/>
          <a:lstStyle/>
          <a:p>
            <a:endParaRPr lang="fr-FR" sz="1600" b="1" dirty="0">
              <a:solidFill>
                <a:schemeClr val="tx2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8883B4D-A69F-1D2B-18F5-6006B1FDDE7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5100" y="1428554"/>
            <a:ext cx="1701800" cy="3797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5BB811-09AE-D63B-5860-1E80D477493D}"/>
              </a:ext>
            </a:extLst>
          </p:cNvPr>
          <p:cNvSpPr txBox="1"/>
          <p:nvPr userDrawn="1"/>
        </p:nvSpPr>
        <p:spPr>
          <a:xfrm>
            <a:off x="5042027" y="3307146"/>
            <a:ext cx="2107949" cy="923330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fr-FR" sz="6000" b="1" dirty="0">
                <a:solidFill>
                  <a:schemeClr val="tx2"/>
                </a:solidFill>
              </a:rPr>
              <a:t>Merci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DBE90FC-FBC1-006F-1E0C-7311172565A6}"/>
              </a:ext>
            </a:extLst>
          </p:cNvPr>
          <p:cNvGrpSpPr/>
          <p:nvPr userDrawn="1"/>
        </p:nvGrpSpPr>
        <p:grpSpPr>
          <a:xfrm>
            <a:off x="5635699" y="5893751"/>
            <a:ext cx="920602" cy="74305"/>
            <a:chOff x="5635699" y="5931141"/>
            <a:chExt cx="920602" cy="74305"/>
          </a:xfrm>
        </p:grpSpPr>
        <p:sp>
          <p:nvSpPr>
            <p:cNvPr id="9" name="Parallelogram 8">
              <a:extLst>
                <a:ext uri="{FF2B5EF4-FFF2-40B4-BE49-F238E27FC236}">
                  <a16:creationId xmlns:a16="http://schemas.microsoft.com/office/drawing/2014/main" id="{5C06112D-C2DC-599B-E79E-275B1E436517}"/>
                </a:ext>
              </a:extLst>
            </p:cNvPr>
            <p:cNvSpPr/>
            <p:nvPr/>
          </p:nvSpPr>
          <p:spPr>
            <a:xfrm rot="10800000">
              <a:off x="6157075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0" name="Parallelogram 9">
              <a:extLst>
                <a:ext uri="{FF2B5EF4-FFF2-40B4-BE49-F238E27FC236}">
                  <a16:creationId xmlns:a16="http://schemas.microsoft.com/office/drawing/2014/main" id="{CD6AAEC3-27D1-FA8F-18E6-970C69FE39E0}"/>
                </a:ext>
              </a:extLst>
            </p:cNvPr>
            <p:cNvSpPr/>
            <p:nvPr/>
          </p:nvSpPr>
          <p:spPr>
            <a:xfrm rot="10800000">
              <a:off x="6104938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1" name="Parallelogram 10">
              <a:extLst>
                <a:ext uri="{FF2B5EF4-FFF2-40B4-BE49-F238E27FC236}">
                  <a16:creationId xmlns:a16="http://schemas.microsoft.com/office/drawing/2014/main" id="{CF169514-1412-FC60-4F91-B979BFFF1AE2}"/>
                </a:ext>
              </a:extLst>
            </p:cNvPr>
            <p:cNvSpPr/>
            <p:nvPr/>
          </p:nvSpPr>
          <p:spPr>
            <a:xfrm rot="10800000">
              <a:off x="6052800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2" name="Parallelogram 11">
              <a:extLst>
                <a:ext uri="{FF2B5EF4-FFF2-40B4-BE49-F238E27FC236}">
                  <a16:creationId xmlns:a16="http://schemas.microsoft.com/office/drawing/2014/main" id="{5D263860-367F-AE68-520D-0C4142E47FC0}"/>
                </a:ext>
              </a:extLst>
            </p:cNvPr>
            <p:cNvSpPr/>
            <p:nvPr/>
          </p:nvSpPr>
          <p:spPr>
            <a:xfrm rot="10800000">
              <a:off x="6000662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3" name="Parallelogram 12">
              <a:extLst>
                <a:ext uri="{FF2B5EF4-FFF2-40B4-BE49-F238E27FC236}">
                  <a16:creationId xmlns:a16="http://schemas.microsoft.com/office/drawing/2014/main" id="{D7CD06CD-4C09-4D31-0EE5-A4EBF0C1ABA5}"/>
                </a:ext>
              </a:extLst>
            </p:cNvPr>
            <p:cNvSpPr/>
            <p:nvPr/>
          </p:nvSpPr>
          <p:spPr>
            <a:xfrm rot="10800000">
              <a:off x="5948525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Parallelogram 13">
              <a:extLst>
                <a:ext uri="{FF2B5EF4-FFF2-40B4-BE49-F238E27FC236}">
                  <a16:creationId xmlns:a16="http://schemas.microsoft.com/office/drawing/2014/main" id="{69B91FD8-78AC-C7EE-AEC9-CC178AF727A2}"/>
                </a:ext>
              </a:extLst>
            </p:cNvPr>
            <p:cNvSpPr/>
            <p:nvPr/>
          </p:nvSpPr>
          <p:spPr>
            <a:xfrm rot="10800000">
              <a:off x="5896387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C50C8285-BE24-2317-6DD7-3A1EB6996B13}"/>
                </a:ext>
              </a:extLst>
            </p:cNvPr>
            <p:cNvSpPr/>
            <p:nvPr/>
          </p:nvSpPr>
          <p:spPr>
            <a:xfrm rot="10800000">
              <a:off x="5844250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6" name="Parallelogram 15">
              <a:extLst>
                <a:ext uri="{FF2B5EF4-FFF2-40B4-BE49-F238E27FC236}">
                  <a16:creationId xmlns:a16="http://schemas.microsoft.com/office/drawing/2014/main" id="{47D26DBC-64FB-E33B-D28A-3CE5FC0F9B55}"/>
                </a:ext>
              </a:extLst>
            </p:cNvPr>
            <p:cNvSpPr/>
            <p:nvPr/>
          </p:nvSpPr>
          <p:spPr>
            <a:xfrm rot="10800000">
              <a:off x="5792112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7" name="Parallelogram 16">
              <a:extLst>
                <a:ext uri="{FF2B5EF4-FFF2-40B4-BE49-F238E27FC236}">
                  <a16:creationId xmlns:a16="http://schemas.microsoft.com/office/drawing/2014/main" id="{9A7F0486-0BF5-B895-E6AC-59BDCEC97213}"/>
                </a:ext>
              </a:extLst>
            </p:cNvPr>
            <p:cNvSpPr/>
            <p:nvPr/>
          </p:nvSpPr>
          <p:spPr>
            <a:xfrm rot="10800000">
              <a:off x="5739974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8" name="Parallelogram 17">
              <a:extLst>
                <a:ext uri="{FF2B5EF4-FFF2-40B4-BE49-F238E27FC236}">
                  <a16:creationId xmlns:a16="http://schemas.microsoft.com/office/drawing/2014/main" id="{F05990F3-7556-08AE-E5A9-48FCEEBC02A5}"/>
                </a:ext>
              </a:extLst>
            </p:cNvPr>
            <p:cNvSpPr/>
            <p:nvPr/>
          </p:nvSpPr>
          <p:spPr>
            <a:xfrm rot="10800000">
              <a:off x="5687837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9" name="Parallelogram 18">
              <a:extLst>
                <a:ext uri="{FF2B5EF4-FFF2-40B4-BE49-F238E27FC236}">
                  <a16:creationId xmlns:a16="http://schemas.microsoft.com/office/drawing/2014/main" id="{BECAA1A5-8715-24A7-4D4A-ECA531AAB64A}"/>
                </a:ext>
              </a:extLst>
            </p:cNvPr>
            <p:cNvSpPr/>
            <p:nvPr/>
          </p:nvSpPr>
          <p:spPr>
            <a:xfrm rot="10800000">
              <a:off x="5635699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0" name="Parallelogram 19">
              <a:extLst>
                <a:ext uri="{FF2B5EF4-FFF2-40B4-BE49-F238E27FC236}">
                  <a16:creationId xmlns:a16="http://schemas.microsoft.com/office/drawing/2014/main" id="{2BB96BC8-4E66-0FA2-CC2B-BE7026003590}"/>
                </a:ext>
              </a:extLst>
            </p:cNvPr>
            <p:cNvSpPr/>
            <p:nvPr/>
          </p:nvSpPr>
          <p:spPr>
            <a:xfrm>
              <a:off x="6209213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1" name="Parallelogram 20">
              <a:extLst>
                <a:ext uri="{FF2B5EF4-FFF2-40B4-BE49-F238E27FC236}">
                  <a16:creationId xmlns:a16="http://schemas.microsoft.com/office/drawing/2014/main" id="{A29BE453-38EE-4BEE-834C-91F3C44128DD}"/>
                </a:ext>
              </a:extLst>
            </p:cNvPr>
            <p:cNvSpPr/>
            <p:nvPr/>
          </p:nvSpPr>
          <p:spPr>
            <a:xfrm>
              <a:off x="6261351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2" name="Parallelogram 21">
              <a:extLst>
                <a:ext uri="{FF2B5EF4-FFF2-40B4-BE49-F238E27FC236}">
                  <a16:creationId xmlns:a16="http://schemas.microsoft.com/office/drawing/2014/main" id="{5E7CB30D-AD66-083E-6B7A-D48EA39EC604}"/>
                </a:ext>
              </a:extLst>
            </p:cNvPr>
            <p:cNvSpPr/>
            <p:nvPr/>
          </p:nvSpPr>
          <p:spPr>
            <a:xfrm>
              <a:off x="6313488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Parallelogram 22">
              <a:extLst>
                <a:ext uri="{FF2B5EF4-FFF2-40B4-BE49-F238E27FC236}">
                  <a16:creationId xmlns:a16="http://schemas.microsoft.com/office/drawing/2014/main" id="{F27CF3FD-4677-2F50-3EBE-BCC11238E685}"/>
                </a:ext>
              </a:extLst>
            </p:cNvPr>
            <p:cNvSpPr/>
            <p:nvPr/>
          </p:nvSpPr>
          <p:spPr>
            <a:xfrm>
              <a:off x="6365626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4" name="Parallelogram 23">
              <a:extLst>
                <a:ext uri="{FF2B5EF4-FFF2-40B4-BE49-F238E27FC236}">
                  <a16:creationId xmlns:a16="http://schemas.microsoft.com/office/drawing/2014/main" id="{AE4CF8D6-DE6F-AFEE-C379-CD2444E608EA}"/>
                </a:ext>
              </a:extLst>
            </p:cNvPr>
            <p:cNvSpPr/>
            <p:nvPr/>
          </p:nvSpPr>
          <p:spPr>
            <a:xfrm>
              <a:off x="6469901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5" name="Parallelogram 24">
              <a:extLst>
                <a:ext uri="{FF2B5EF4-FFF2-40B4-BE49-F238E27FC236}">
                  <a16:creationId xmlns:a16="http://schemas.microsoft.com/office/drawing/2014/main" id="{42F01BBD-144F-CECF-1EB0-6302F9EAC956}"/>
                </a:ext>
              </a:extLst>
            </p:cNvPr>
            <p:cNvSpPr/>
            <p:nvPr/>
          </p:nvSpPr>
          <p:spPr>
            <a:xfrm>
              <a:off x="6417763" y="5931141"/>
              <a:ext cx="86400" cy="74305"/>
            </a:xfrm>
            <a:prstGeom prst="parallelogram">
              <a:avLst>
                <a:gd name="adj" fmla="val 87408"/>
              </a:avLst>
            </a:pr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4B62BD2B-3327-8166-9570-43943810B1F1}"/>
              </a:ext>
            </a:extLst>
          </p:cNvPr>
          <p:cNvSpPr/>
          <p:nvPr userDrawn="1"/>
        </p:nvSpPr>
        <p:spPr>
          <a:xfrm>
            <a:off x="0" y="5869556"/>
            <a:ext cx="12192000" cy="988444"/>
          </a:xfrm>
          <a:prstGeom prst="rect">
            <a:avLst/>
          </a:prstGeom>
          <a:gradFill>
            <a:gsLst>
              <a:gs pos="85000">
                <a:schemeClr val="tx2"/>
              </a:gs>
              <a:gs pos="0">
                <a:schemeClr val="bg2"/>
              </a:gs>
              <a:gs pos="100000">
                <a:schemeClr val="tx2"/>
              </a:gs>
            </a:gsLst>
            <a:lin ang="1800000" scaled="0"/>
          </a:gradFill>
          <a:ln>
            <a:gradFill>
              <a:gsLst>
                <a:gs pos="85000">
                  <a:schemeClr val="tx2"/>
                </a:gs>
                <a:gs pos="0">
                  <a:schemeClr val="bg2"/>
                </a:gs>
                <a:gs pos="100000">
                  <a:schemeClr val="tx2"/>
                </a:gs>
              </a:gsLst>
              <a:lin ang="1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52613AB-A8E0-71B5-3B88-4DF49B90E7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alphaModFix amt="1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676179"/>
            <a:ext cx="12192000" cy="1049842"/>
          </a:xfrm>
          <a:prstGeom prst="rect">
            <a:avLst/>
          </a:prstGeom>
        </p:spPr>
      </p:pic>
      <p:sp>
        <p:nvSpPr>
          <p:cNvPr id="7" name="Rectangle: Rounded Corners 6">
            <a:hlinkClick r:id="rId5"/>
            <a:extLst>
              <a:ext uri="{FF2B5EF4-FFF2-40B4-BE49-F238E27FC236}">
                <a16:creationId xmlns:a16="http://schemas.microsoft.com/office/drawing/2014/main" id="{B563A139-4A6D-394B-7BA5-454CEB56E049}"/>
              </a:ext>
            </a:extLst>
          </p:cNvPr>
          <p:cNvSpPr/>
          <p:nvPr userDrawn="1"/>
        </p:nvSpPr>
        <p:spPr>
          <a:xfrm>
            <a:off x="4368000" y="5544951"/>
            <a:ext cx="3456000" cy="576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317500" algn="ctr" rotWithShape="0">
              <a:schemeClr val="tx2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fr-FR" dirty="0">
                <a:solidFill>
                  <a:schemeClr val="tx2"/>
                </a:solidFill>
              </a:rPr>
              <a:t>www.thalesgroup.com</a:t>
            </a:r>
          </a:p>
        </p:txBody>
      </p:sp>
    </p:spTree>
    <p:extLst>
      <p:ext uri="{BB962C8B-B14F-4D97-AF65-F5344CB8AC3E}">
        <p14:creationId xmlns:p14="http://schemas.microsoft.com/office/powerpoint/2010/main" val="186019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4.svg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image" Target="../media/image4.svg"/><Relationship Id="rId10" Type="http://schemas.openxmlformats.org/officeDocument/2006/relationships/slideLayout" Target="../slideLayouts/slideLayout28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8E7FB-E7AF-41AD-8E1D-E564C38CE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360000"/>
            <a:ext cx="11016000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FR" noProof="0" dirty="0"/>
              <a:t>Cliquez pour modifier le titre principal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8240A-ACF9-41DF-8044-EFE58948F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000" y="1064645"/>
            <a:ext cx="11016000" cy="45400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718182-DBA0-4294-B9A7-5592074F8DF4}"/>
              </a:ext>
            </a:extLst>
          </p:cNvPr>
          <p:cNvSpPr/>
          <p:nvPr userDrawn="1"/>
        </p:nvSpPr>
        <p:spPr>
          <a:xfrm>
            <a:off x="0" y="6102000"/>
            <a:ext cx="12192000" cy="75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E298DD-28E2-4F1F-A4F0-407D8199D6F6}"/>
              </a:ext>
            </a:extLst>
          </p:cNvPr>
          <p:cNvSpPr/>
          <p:nvPr userDrawn="1"/>
        </p:nvSpPr>
        <p:spPr>
          <a:xfrm>
            <a:off x="11328000" y="6102000"/>
            <a:ext cx="864000" cy="75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D6BA80-B3B1-41ED-94FC-30F2434D99FA}"/>
              </a:ext>
            </a:extLst>
          </p:cNvPr>
          <p:cNvSpPr txBox="1"/>
          <p:nvPr userDrawn="1"/>
        </p:nvSpPr>
        <p:spPr>
          <a:xfrm>
            <a:off x="11577118" y="6380640"/>
            <a:ext cx="365764" cy="198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0A5252B4-D216-4A6A-AB33-98AB17F66667}" type="slidenum">
              <a:rPr lang="fr-FR" sz="900" smtClean="0">
                <a:solidFill>
                  <a:schemeClr val="bg1"/>
                </a:solidFill>
                <a:latin typeface="+mj-lt"/>
              </a:rPr>
              <a:t>‹N°›</a:t>
            </a:fld>
            <a:endParaRPr lang="fr-FR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9113D8-C34F-41E7-96C1-C52F3FA807A7}"/>
              </a:ext>
            </a:extLst>
          </p:cNvPr>
          <p:cNvSpPr/>
          <p:nvPr userDrawn="1"/>
        </p:nvSpPr>
        <p:spPr>
          <a:xfrm>
            <a:off x="11328000" y="6822000"/>
            <a:ext cx="864000" cy="36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FF1D181-9371-4409-B9F4-B17B0E367DA5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49118" y="6359505"/>
            <a:ext cx="1080000" cy="2409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8C9CA4-8A09-4C8A-B688-AF68F27D86FA}"/>
              </a:ext>
            </a:extLst>
          </p:cNvPr>
          <p:cNvSpPr txBox="1"/>
          <p:nvPr userDrawn="1"/>
        </p:nvSpPr>
        <p:spPr>
          <a:xfrm>
            <a:off x="1651322" y="6392746"/>
            <a:ext cx="8889356" cy="20005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700" b="1" dirty="0">
                <a:solidFill>
                  <a:schemeClr val="tx1">
                    <a:alpha val="40000"/>
                  </a:schemeClr>
                </a:solidFill>
              </a:rPr>
              <a:t>REF xxxxxxxxxxxx rev xxx – date Name of the company / Template: 87211168-COM-GRP-FR-007</a:t>
            </a:r>
          </a:p>
          <a:p>
            <a:pPr algn="ctr"/>
            <a:r>
              <a:rPr lang="fr-FR" sz="600" b="0" dirty="0">
                <a:solidFill>
                  <a:srgbClr val="000000">
                    <a:alpha val="70000"/>
                  </a:srgbClr>
                </a:solidFill>
              </a:rPr>
              <a:t>Ce document ne peut être reproduit, modifié, adapté, publié, traduit, de quelque manière que ce soit, en tout ou en partie, ou divulgué à un tiers sans l'accord écrit préalable de Thales </a:t>
            </a:r>
            <a:r>
              <a:rPr lang="fr-FR" sz="600" b="1" dirty="0">
                <a:solidFill>
                  <a:srgbClr val="000000">
                    <a:alpha val="70000"/>
                  </a:srgbClr>
                </a:solidFill>
              </a:rPr>
              <a:t>© 2024 THALES. Tous droits réservés.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2AA835-16DB-4E38-A108-8114A18BB2A4}"/>
              </a:ext>
            </a:extLst>
          </p:cNvPr>
          <p:cNvSpPr/>
          <p:nvPr userDrawn="1"/>
        </p:nvSpPr>
        <p:spPr>
          <a:xfrm>
            <a:off x="0" y="6102000"/>
            <a:ext cx="12192000" cy="10800"/>
          </a:xfrm>
          <a:prstGeom prst="rect">
            <a:avLst/>
          </a:prstGeom>
          <a:solidFill>
            <a:srgbClr val="0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MSIPCMContentMarking" descr="{&quot;HashCode&quot;:-1940885670,&quot;Placement&quot;:&quot;Header&quot;,&quot;Top&quot;:0.0,&quot;Left&quot;:0.0,&quot;SlideWidth&quot;:960,&quot;SlideHeight&quot;:540}"/>
          <p:cNvSpPr txBox="1"/>
          <p:nvPr userDrawn="1"/>
        </p:nvSpPr>
        <p:spPr>
          <a:xfrm>
            <a:off x="0" y="0"/>
            <a:ext cx="26077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0">
                <a:solidFill>
                  <a:srgbClr val="008000"/>
                </a:solidFill>
                <a:latin typeface="Calibri" panose="020F0502020204030204" pitchFamily="34" charset="0"/>
              </a:rPr>
              <a:t> </a:t>
            </a:r>
            <a:endParaRPr lang="fr-FR" sz="1000" dirty="0" err="1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MSIPCMContentMarking" descr="{&quot;HashCode&quot;:-1015464427,&quot;Placement&quot;:&quot;Footer&quot;,&quot;Top&quot;:519.343,&quot;Left&quot;:384.403778,&quot;SlideWidth&quot;:960,&quot;SlideHeight&quot;:540}"/>
          <p:cNvSpPr txBox="1"/>
          <p:nvPr userDrawn="1"/>
        </p:nvSpPr>
        <p:spPr>
          <a:xfrm>
            <a:off x="4881928" y="6595656"/>
            <a:ext cx="2428145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000">
                <a:solidFill>
                  <a:srgbClr val="008000"/>
                </a:solidFill>
                <a:latin typeface="Calibri" panose="020F0502020204030204" pitchFamily="34" charset="0"/>
              </a:rPr>
              <a:t>{THALES GROUP LIMITED DISTRIBUTION}</a:t>
            </a:r>
            <a:endParaRPr lang="fr-FR" sz="1000" dirty="0" err="1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4408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14000"/>
        </a:lnSpc>
        <a:spcBef>
          <a:spcPts val="1600"/>
        </a:spcBef>
        <a:buClrTx/>
        <a:buFontTx/>
        <a:buBlip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</a:buBlip>
        <a:defRPr sz="1800" b="1" kern="1200">
          <a:solidFill>
            <a:schemeClr val="bg2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14000"/>
        </a:lnSpc>
        <a:spcBef>
          <a:spcPts val="600"/>
        </a:spcBef>
        <a:buClr>
          <a:schemeClr val="accent3"/>
        </a:buClr>
        <a:buFont typeface="Wingdings 3" panose="05040102010807070707" pitchFamily="18" charset="2"/>
        <a:buChar char="ê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14000"/>
        </a:lnSpc>
        <a:spcBef>
          <a:spcPts val="600"/>
        </a:spcBef>
        <a:buFont typeface="Century Gothic" panose="020B0502020202020204" pitchFamily="34" charset="0"/>
        <a:buChar char="–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44000" algn="l" defTabSz="914400" rtl="0" eaLnBrk="1" latinLnBrk="0" hangingPunct="1">
        <a:lnSpc>
          <a:spcPct val="114000"/>
        </a:lnSpc>
        <a:spcBef>
          <a:spcPts val="300"/>
        </a:spcBef>
        <a:buClr>
          <a:schemeClr val="accent3"/>
        </a:buClr>
        <a:buFont typeface="Arial" panose="020B0604020202020204" pitchFamily="34" charset="0"/>
        <a:buChar char="›"/>
        <a:defRPr sz="1100" kern="1200" baseline="0">
          <a:solidFill>
            <a:schemeClr val="accent3"/>
          </a:solidFill>
          <a:latin typeface="+mn-lt"/>
          <a:ea typeface="+mn-ea"/>
          <a:cs typeface="+mn-cs"/>
        </a:defRPr>
      </a:lvl4pPr>
      <a:lvl5pPr marL="936000" indent="-108000" algn="l" defTabSz="914400" rtl="0" eaLnBrk="1" latinLnBrk="0" hangingPunct="1">
        <a:lnSpc>
          <a:spcPct val="114000"/>
        </a:lnSpc>
        <a:spcBef>
          <a:spcPts val="300"/>
        </a:spcBef>
        <a:buFont typeface="Wingdings 3" panose="05040102010807070707" pitchFamily="18" charset="2"/>
        <a:buChar char=""/>
        <a:defRPr sz="1000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8E7FB-E7AF-41AD-8E1D-E564C38CE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360000"/>
            <a:ext cx="11016000" cy="36933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fr-FR" noProof="0" dirty="0"/>
              <a:t>Cliquez pour modifier le titre principal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48240A-ACF9-41DF-8044-EFE58948F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8000" y="1064645"/>
            <a:ext cx="11016000" cy="454002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FR" noProof="0" dirty="0"/>
              <a:t>Cliquez ici pour modifier le texte</a:t>
            </a:r>
          </a:p>
          <a:p>
            <a:pPr lvl="1"/>
            <a:r>
              <a:rPr lang="fr-FR" noProof="0" dirty="0"/>
              <a:t>Second niveau</a:t>
            </a:r>
          </a:p>
          <a:p>
            <a:pPr lvl="2"/>
            <a:r>
              <a:rPr lang="fr-FR" noProof="0" dirty="0"/>
              <a:t>Troisième niveau</a:t>
            </a:r>
          </a:p>
          <a:p>
            <a:pPr lvl="3"/>
            <a:r>
              <a:rPr lang="fr-FR" noProof="0" dirty="0"/>
              <a:t>Quatrième niveau</a:t>
            </a:r>
          </a:p>
          <a:p>
            <a:pPr lvl="4"/>
            <a:r>
              <a:rPr lang="fr-FR" noProof="0" dirty="0"/>
              <a:t>Cinquième niveau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E718182-DBA0-4294-B9A7-5592074F8DF4}"/>
              </a:ext>
            </a:extLst>
          </p:cNvPr>
          <p:cNvSpPr/>
          <p:nvPr userDrawn="1"/>
        </p:nvSpPr>
        <p:spPr>
          <a:xfrm>
            <a:off x="0" y="6102000"/>
            <a:ext cx="12192000" cy="75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E298DD-28E2-4F1F-A4F0-407D8199D6F6}"/>
              </a:ext>
            </a:extLst>
          </p:cNvPr>
          <p:cNvSpPr/>
          <p:nvPr userDrawn="1"/>
        </p:nvSpPr>
        <p:spPr>
          <a:xfrm>
            <a:off x="11328000" y="6102000"/>
            <a:ext cx="864000" cy="75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D6BA80-B3B1-41ED-94FC-30F2434D99FA}"/>
              </a:ext>
            </a:extLst>
          </p:cNvPr>
          <p:cNvSpPr txBox="1"/>
          <p:nvPr userDrawn="1"/>
        </p:nvSpPr>
        <p:spPr>
          <a:xfrm>
            <a:off x="11577118" y="6380640"/>
            <a:ext cx="365764" cy="1987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fld id="{0A5252B4-D216-4A6A-AB33-98AB17F66667}" type="slidenum">
              <a:rPr lang="fr-FR" sz="900" smtClean="0">
                <a:solidFill>
                  <a:schemeClr val="bg1"/>
                </a:solidFill>
                <a:latin typeface="+mj-lt"/>
              </a:rPr>
              <a:t>‹N°›</a:t>
            </a:fld>
            <a:endParaRPr lang="fr-FR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C9113D8-C34F-41E7-96C1-C52F3FA807A7}"/>
              </a:ext>
            </a:extLst>
          </p:cNvPr>
          <p:cNvSpPr/>
          <p:nvPr userDrawn="1"/>
        </p:nvSpPr>
        <p:spPr>
          <a:xfrm>
            <a:off x="11328000" y="6822000"/>
            <a:ext cx="864000" cy="36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FF1D181-9371-4409-B9F4-B17B0E367DA5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49118" y="6359505"/>
            <a:ext cx="1080000" cy="24099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8C9CA4-8A09-4C8A-B688-AF68F27D86FA}"/>
              </a:ext>
            </a:extLst>
          </p:cNvPr>
          <p:cNvSpPr txBox="1"/>
          <p:nvPr userDrawn="1"/>
        </p:nvSpPr>
        <p:spPr>
          <a:xfrm>
            <a:off x="1651322" y="6392746"/>
            <a:ext cx="8889356" cy="200055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r-FR" sz="700" b="1" dirty="0">
                <a:solidFill>
                  <a:schemeClr val="tx1">
                    <a:alpha val="40000"/>
                  </a:schemeClr>
                </a:solidFill>
              </a:rPr>
              <a:t>REF xxxxxxxxxxxx rev xxx – date Name of the company / Template: 87211168-COM-GRP-FR-007</a:t>
            </a:r>
          </a:p>
          <a:p>
            <a:pPr algn="ctr"/>
            <a:r>
              <a:rPr lang="fr-FR" sz="600" b="0" dirty="0">
                <a:solidFill>
                  <a:srgbClr val="000000">
                    <a:alpha val="70000"/>
                  </a:srgbClr>
                </a:solidFill>
              </a:rPr>
              <a:t>Ce document ne peut être reproduit, modifié, adapté, publié, traduit, de quelque manière que ce soit, en tout ou en partie, ou divulgué à un tiers sans l'accord écrit préalable de Thales </a:t>
            </a:r>
            <a:r>
              <a:rPr lang="fr-FR" sz="600" b="1" dirty="0">
                <a:solidFill>
                  <a:srgbClr val="000000">
                    <a:alpha val="70000"/>
                  </a:srgbClr>
                </a:solidFill>
              </a:rPr>
              <a:t>© 2024 THALES. Tous droits réservés.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12AA835-16DB-4E38-A108-8114A18BB2A4}"/>
              </a:ext>
            </a:extLst>
          </p:cNvPr>
          <p:cNvSpPr/>
          <p:nvPr userDrawn="1"/>
        </p:nvSpPr>
        <p:spPr>
          <a:xfrm>
            <a:off x="0" y="6102000"/>
            <a:ext cx="12192000" cy="10800"/>
          </a:xfrm>
          <a:prstGeom prst="rect">
            <a:avLst/>
          </a:prstGeom>
          <a:solidFill>
            <a:srgbClr val="000000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4" name="MSIPCMContentMarking" descr="{&quot;HashCode&quot;:-1940885670,&quot;Placement&quot;:&quot;Header&quot;,&quot;Top&quot;:0.0,&quot;Left&quot;:0.0,&quot;SlideWidth&quot;:960,&quot;SlideHeight&quot;:540}"/>
          <p:cNvSpPr txBox="1"/>
          <p:nvPr userDrawn="1"/>
        </p:nvSpPr>
        <p:spPr>
          <a:xfrm>
            <a:off x="0" y="0"/>
            <a:ext cx="260773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fr-FR" sz="1000">
                <a:solidFill>
                  <a:srgbClr val="008000"/>
                </a:solidFill>
                <a:latin typeface="Calibri" panose="020F0502020204030204" pitchFamily="34" charset="0"/>
              </a:rPr>
              <a:t> </a:t>
            </a:r>
            <a:endParaRPr lang="fr-FR" sz="1000" dirty="0" err="1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MSIPCMContentMarking" descr="{&quot;HashCode&quot;:-1015464427,&quot;Placement&quot;:&quot;Footer&quot;,&quot;Top&quot;:519.343,&quot;Left&quot;:384.403778,&quot;SlideWidth&quot;:960,&quot;SlideHeight&quot;:540}"/>
          <p:cNvSpPr txBox="1"/>
          <p:nvPr userDrawn="1"/>
        </p:nvSpPr>
        <p:spPr>
          <a:xfrm>
            <a:off x="4881928" y="6595656"/>
            <a:ext cx="2428145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fr-FR" sz="1000">
                <a:solidFill>
                  <a:srgbClr val="008000"/>
                </a:solidFill>
                <a:latin typeface="Calibri" panose="020F0502020204030204" pitchFamily="34" charset="0"/>
              </a:rPr>
              <a:t>{THALES GROUP LIMITED DISTRIBUTION}</a:t>
            </a:r>
            <a:endParaRPr lang="fr-FR" sz="1000" dirty="0" err="1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9323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4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14000"/>
        </a:lnSpc>
        <a:spcBef>
          <a:spcPts val="1600"/>
        </a:spcBef>
        <a:buClrTx/>
        <a:buFontTx/>
        <a:buBlip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</a:buBlip>
        <a:defRPr sz="1800" b="1" kern="1200">
          <a:solidFill>
            <a:schemeClr val="bg2"/>
          </a:solidFill>
          <a:latin typeface="+mn-lt"/>
          <a:ea typeface="+mn-ea"/>
          <a:cs typeface="+mn-cs"/>
        </a:defRPr>
      </a:lvl1pPr>
      <a:lvl2pPr marL="216000" indent="-216000" algn="l" defTabSz="914400" rtl="0" eaLnBrk="1" latinLnBrk="0" hangingPunct="1">
        <a:lnSpc>
          <a:spcPct val="114000"/>
        </a:lnSpc>
        <a:spcBef>
          <a:spcPts val="600"/>
        </a:spcBef>
        <a:buClr>
          <a:schemeClr val="accent3"/>
        </a:buClr>
        <a:buFont typeface="Wingdings 3" panose="05040102010807070707" pitchFamily="18" charset="2"/>
        <a:buChar char="ê"/>
        <a:defRPr sz="1400" kern="1200">
          <a:solidFill>
            <a:schemeClr val="tx2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14000"/>
        </a:lnSpc>
        <a:spcBef>
          <a:spcPts val="600"/>
        </a:spcBef>
        <a:buFont typeface="Century Gothic" panose="020B0502020202020204" pitchFamily="34" charset="0"/>
        <a:buChar char="–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44000" algn="l" defTabSz="914400" rtl="0" eaLnBrk="1" latinLnBrk="0" hangingPunct="1">
        <a:lnSpc>
          <a:spcPct val="114000"/>
        </a:lnSpc>
        <a:spcBef>
          <a:spcPts val="300"/>
        </a:spcBef>
        <a:buClr>
          <a:schemeClr val="accent3"/>
        </a:buClr>
        <a:buFont typeface="Arial" panose="020B0604020202020204" pitchFamily="34" charset="0"/>
        <a:buChar char="›"/>
        <a:defRPr sz="1100" kern="1200" baseline="0">
          <a:solidFill>
            <a:schemeClr val="accent3"/>
          </a:solidFill>
          <a:latin typeface="+mn-lt"/>
          <a:ea typeface="+mn-ea"/>
          <a:cs typeface="+mn-cs"/>
        </a:defRPr>
      </a:lvl4pPr>
      <a:lvl5pPr marL="936000" indent="-108000" algn="l" defTabSz="914400" rtl="0" eaLnBrk="1" latinLnBrk="0" hangingPunct="1">
        <a:lnSpc>
          <a:spcPct val="114000"/>
        </a:lnSpc>
        <a:spcBef>
          <a:spcPts val="300"/>
        </a:spcBef>
        <a:buFont typeface="Wingdings 3" panose="05040102010807070707" pitchFamily="18" charset="2"/>
        <a:buChar char=""/>
        <a:defRPr sz="1000" kern="1200" baseline="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0.png"/><Relationship Id="rId4" Type="http://schemas.openxmlformats.org/officeDocument/2006/relationships/image" Target="../media/image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svg"/><Relationship Id="rId3" Type="http://schemas.openxmlformats.org/officeDocument/2006/relationships/image" Target="../media/image39.png"/><Relationship Id="rId7" Type="http://schemas.openxmlformats.org/officeDocument/2006/relationships/image" Target="../media/image3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7.jpeg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jpe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png"/><Relationship Id="rId5" Type="http://schemas.openxmlformats.org/officeDocument/2006/relationships/image" Target="../media/image38.jpeg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chart" Target="../charts/chart4.xml"/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12" Type="http://schemas.openxmlformats.org/officeDocument/2006/relationships/chart" Target="../charts/chart3.xm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11" Type="http://schemas.openxmlformats.org/officeDocument/2006/relationships/chart" Target="../charts/chart2.xml"/><Relationship Id="rId5" Type="http://schemas.openxmlformats.org/officeDocument/2006/relationships/image" Target="../media/image49.png"/><Relationship Id="rId10" Type="http://schemas.openxmlformats.org/officeDocument/2006/relationships/chart" Target="../charts/chart1.xml"/><Relationship Id="rId4" Type="http://schemas.openxmlformats.org/officeDocument/2006/relationships/image" Target="../media/image47.png"/><Relationship Id="rId9" Type="http://schemas.openxmlformats.org/officeDocument/2006/relationships/image" Target="../media/image4.svg"/><Relationship Id="rId14" Type="http://schemas.openxmlformats.org/officeDocument/2006/relationships/chart" Target="../charts/char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4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8248EE-9276-F13B-C146-B824E7405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350" y="2299538"/>
            <a:ext cx="5024895" cy="1994392"/>
          </a:xfrm>
        </p:spPr>
        <p:txBody>
          <a:bodyPr/>
          <a:lstStyle/>
          <a:p>
            <a:pPr algn="ctr"/>
            <a:r>
              <a:rPr lang="fr-FR" sz="3600" i="1" dirty="0"/>
              <a:t>High </a:t>
            </a:r>
            <a:r>
              <a:rPr lang="fr-FR" sz="3600" i="1" dirty="0" err="1"/>
              <a:t>permittivity</a:t>
            </a:r>
            <a:r>
              <a:rPr lang="fr-FR" sz="3600" i="1" dirty="0"/>
              <a:t> </a:t>
            </a:r>
            <a:r>
              <a:rPr lang="fr-FR" sz="3600" i="1" dirty="0" err="1"/>
              <a:t>garnet</a:t>
            </a:r>
            <a:r>
              <a:rPr lang="fr-FR" sz="3600" i="1" dirty="0"/>
              <a:t> ferrites for LTCC compatible </a:t>
            </a:r>
            <a:r>
              <a:rPr lang="fr-FR" sz="3600" i="1" dirty="0" err="1"/>
              <a:t>circulators</a:t>
            </a:r>
            <a:r>
              <a:rPr lang="fr-FR" sz="3600" i="1" dirty="0"/>
              <a:t> </a:t>
            </a:r>
          </a:p>
        </p:txBody>
      </p:sp>
      <p:sp>
        <p:nvSpPr>
          <p:cNvPr id="4" name="Parallélogramme 3">
            <a:extLst>
              <a:ext uri="{FF2B5EF4-FFF2-40B4-BE49-F238E27FC236}">
                <a16:creationId xmlns:a16="http://schemas.microsoft.com/office/drawing/2014/main" id="{E3AA7C2A-5771-89B4-B2A6-7A96B5D6C109}"/>
              </a:ext>
            </a:extLst>
          </p:cNvPr>
          <p:cNvSpPr/>
          <p:nvPr/>
        </p:nvSpPr>
        <p:spPr>
          <a:xfrm>
            <a:off x="4457700" y="6121400"/>
            <a:ext cx="8293100" cy="736600"/>
          </a:xfrm>
          <a:prstGeom prst="parallelogram">
            <a:avLst>
              <a:gd name="adj" fmla="val 75000"/>
            </a:avLst>
          </a:prstGeom>
          <a:solidFill>
            <a:srgbClr val="313772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DF3BDF0-4015-3363-B406-B71D50F534AA}"/>
              </a:ext>
            </a:extLst>
          </p:cNvPr>
          <p:cNvSpPr/>
          <p:nvPr/>
        </p:nvSpPr>
        <p:spPr>
          <a:xfrm>
            <a:off x="1569720" y="5774079"/>
            <a:ext cx="1150620" cy="184761"/>
          </a:xfrm>
          <a:prstGeom prst="rect">
            <a:avLst/>
          </a:prstGeom>
          <a:solidFill>
            <a:srgbClr val="3349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8FCC77F9-1740-89B3-9971-CF7BFB46D374}"/>
              </a:ext>
            </a:extLst>
          </p:cNvPr>
          <p:cNvSpPr/>
          <p:nvPr/>
        </p:nvSpPr>
        <p:spPr>
          <a:xfrm>
            <a:off x="1028700" y="5452440"/>
            <a:ext cx="632460" cy="929640"/>
          </a:xfrm>
          <a:prstGeom prst="ellipse">
            <a:avLst/>
          </a:prstGeom>
          <a:solidFill>
            <a:srgbClr val="2C32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3C62D-952C-3866-AA5A-CA17B8DBDB1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-148275" y="4385806"/>
            <a:ext cx="5306520" cy="1161152"/>
          </a:xfrm>
        </p:spPr>
        <p:txBody>
          <a:bodyPr/>
          <a:lstStyle/>
          <a:p>
            <a:pPr algn="ctr"/>
            <a:r>
              <a:rPr lang="fr-FR" sz="2800" dirty="0"/>
              <a:t>LEGAY Mathis</a:t>
            </a:r>
          </a:p>
          <a:p>
            <a:pPr algn="ctr"/>
            <a:r>
              <a:rPr lang="fr-FR" sz="2000" dirty="0"/>
              <a:t>15</a:t>
            </a:r>
            <a:r>
              <a:rPr lang="fr-FR" sz="2000" baseline="30000" dirty="0"/>
              <a:t>th</a:t>
            </a:r>
            <a:r>
              <a:rPr lang="fr-FR" sz="2000" dirty="0"/>
              <a:t> </a:t>
            </a:r>
            <a:r>
              <a:rPr lang="fr-FR" sz="2000" dirty="0" err="1"/>
              <a:t>October</a:t>
            </a:r>
            <a:r>
              <a:rPr lang="fr-FR" sz="2000" dirty="0"/>
              <a:t> 2026 </a:t>
            </a:r>
          </a:p>
          <a:p>
            <a:pPr algn="ctr"/>
            <a:r>
              <a:rPr lang="fr-FR" sz="2000" dirty="0" err="1"/>
              <a:t>Noordwijk</a:t>
            </a:r>
            <a:r>
              <a:rPr lang="fr-FR" sz="2000" dirty="0"/>
              <a:t>, </a:t>
            </a:r>
            <a:r>
              <a:rPr lang="fr-FR" sz="2000" dirty="0" err="1"/>
              <a:t>Netherlands</a:t>
            </a:r>
            <a:endParaRPr lang="fr-FR" sz="2000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61B1BC1-FDFF-5019-C1D3-C338A29C605C}"/>
              </a:ext>
            </a:extLst>
          </p:cNvPr>
          <p:cNvSpPr txBox="1">
            <a:spLocks/>
          </p:cNvSpPr>
          <p:nvPr/>
        </p:nvSpPr>
        <p:spPr>
          <a:xfrm>
            <a:off x="3539085" y="6183430"/>
            <a:ext cx="8938665" cy="612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ct val="114000"/>
              </a:lnSpc>
              <a:spcBef>
                <a:spcPts val="0"/>
              </a:spcBef>
              <a:buClrTx/>
              <a:buFontTx/>
              <a:buNone/>
              <a:defRPr sz="1800" b="1" kern="1200" spc="3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None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200" dirty="0"/>
              <a:t>Richard LEBOURGEOIS, Rassoul MANSOUR – </a:t>
            </a:r>
            <a:r>
              <a:rPr lang="fr-FR" sz="1200" i="1" dirty="0"/>
              <a:t>Thales </a:t>
            </a:r>
            <a:r>
              <a:rPr lang="fr-FR" sz="1200" i="1" dirty="0" err="1"/>
              <a:t>Research</a:t>
            </a:r>
            <a:r>
              <a:rPr lang="fr-FR" sz="1200" i="1" dirty="0"/>
              <a:t> &amp; </a:t>
            </a:r>
            <a:r>
              <a:rPr lang="fr-FR" sz="1200" i="1" dirty="0" err="1"/>
              <a:t>Technology</a:t>
            </a:r>
            <a:r>
              <a:rPr lang="fr-FR" sz="1200" i="1" dirty="0"/>
              <a:t> </a:t>
            </a:r>
          </a:p>
          <a:p>
            <a:pPr algn="ctr"/>
            <a:r>
              <a:rPr lang="fr-FR" sz="1200" dirty="0"/>
              <a:t>Daniel CABAN-CHASTAS, Quentin TODOLI – </a:t>
            </a:r>
            <a:r>
              <a:rPr lang="fr-FR" sz="1200" i="1" dirty="0"/>
              <a:t>Thales DMS</a:t>
            </a:r>
          </a:p>
          <a:p>
            <a:pPr algn="ctr"/>
            <a:r>
              <a:rPr lang="fr-FR" sz="1200" dirty="0"/>
              <a:t>Vincent LAUR – </a:t>
            </a:r>
            <a:r>
              <a:rPr lang="fr-FR" sz="1200" i="1" dirty="0" err="1"/>
              <a:t>Lab-Sticc</a:t>
            </a:r>
            <a:endParaRPr lang="fr-FR" sz="1200" i="1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AE3B2B1-95AA-02DB-CDF7-FCCD30373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4930" y="5801657"/>
            <a:ext cx="2006371" cy="830476"/>
          </a:xfrm>
          <a:prstGeom prst="rect">
            <a:avLst/>
          </a:prstGeom>
          <a:ln>
            <a:solidFill>
              <a:schemeClr val="tx2"/>
            </a:solidFill>
          </a:ln>
        </p:spPr>
      </p:pic>
    </p:spTree>
    <p:extLst>
      <p:ext uri="{BB962C8B-B14F-4D97-AF65-F5344CB8AC3E}">
        <p14:creationId xmlns:p14="http://schemas.microsoft.com/office/powerpoint/2010/main" val="437388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6B1BEF-F165-C6AB-1C51-AB8C294C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Summary</a:t>
            </a:r>
            <a:endParaRPr lang="fr-FR" baseline="300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5"/>
          </p:nvPr>
        </p:nvSpPr>
        <p:spPr>
          <a:xfrm>
            <a:off x="540143" y="822075"/>
            <a:ext cx="10546493" cy="5590155"/>
          </a:xfrm>
        </p:spPr>
        <p:txBody>
          <a:bodyPr/>
          <a:lstStyle/>
          <a:p>
            <a:pPr marL="400050" indent="-400050" algn="just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fr-FR" dirty="0"/>
              <a:t>  </a:t>
            </a:r>
            <a:r>
              <a:rPr lang="fr-FR" dirty="0" err="1"/>
              <a:t>Context</a:t>
            </a:r>
            <a:r>
              <a:rPr lang="fr-FR" dirty="0"/>
              <a:t> &amp; Objectives</a:t>
            </a:r>
          </a:p>
          <a:p>
            <a:pPr marL="724050" lvl="2" indent="-400050" algn="just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AutoNum type="romanUcPeriod"/>
            </a:pPr>
            <a:r>
              <a:rPr lang="fr-FR" dirty="0"/>
              <a:t>Ferrites </a:t>
            </a:r>
            <a:r>
              <a:rPr lang="fr-FR" dirty="0" err="1"/>
              <a:t>synthesis</a:t>
            </a:r>
            <a:endParaRPr lang="fr-FR" dirty="0"/>
          </a:p>
          <a:p>
            <a:pPr marL="838350" lvl="2" indent="-514350" algn="just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AutoNum type="romanUcPeriod" startAt="3"/>
            </a:pPr>
            <a:r>
              <a:rPr lang="fr-FR" dirty="0"/>
              <a:t>Design and fabrication of the </a:t>
            </a:r>
            <a:r>
              <a:rPr lang="fr-FR" dirty="0" err="1"/>
              <a:t>circulator</a:t>
            </a:r>
            <a:endParaRPr lang="fr-FR" dirty="0"/>
          </a:p>
          <a:p>
            <a:pPr marL="838350" lvl="2" indent="-514350" algn="just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fr-FR" dirty="0" err="1"/>
              <a:t>Measurements</a:t>
            </a:r>
            <a:endParaRPr lang="fr-FR" dirty="0"/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endParaRPr lang="fr-FR" sz="600" dirty="0"/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en-GB" dirty="0"/>
              <a:t>Conclusion &amp; Perspectives</a:t>
            </a:r>
          </a:p>
          <a:p>
            <a:pPr marL="514350" indent="-514350" algn="just">
              <a:lnSpc>
                <a:spcPct val="150000"/>
              </a:lnSpc>
              <a:spcBef>
                <a:spcPts val="0"/>
              </a:spcBef>
              <a:buAutoNum type="romanUcPeriod" startAt="3"/>
            </a:pPr>
            <a:endParaRPr lang="fr-FR" dirty="0"/>
          </a:p>
          <a:p>
            <a:pPr marL="838350" lvl="2" indent="-514350" algn="just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sz="600" dirty="0"/>
          </a:p>
          <a:p>
            <a:pPr marL="514350" indent="-514350" algn="just">
              <a:lnSpc>
                <a:spcPct val="150000"/>
              </a:lnSpc>
              <a:buAutoNum type="romanUcPeriod" startAt="3"/>
            </a:pPr>
            <a:endParaRPr lang="fr-FR" sz="1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435535-77C8-67D5-25FB-1DC96AFC2D23}"/>
              </a:ext>
            </a:extLst>
          </p:cNvPr>
          <p:cNvSpPr/>
          <p:nvPr/>
        </p:nvSpPr>
        <p:spPr>
          <a:xfrm>
            <a:off x="7820025" y="6119938"/>
            <a:ext cx="1190625" cy="292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F4FFE62-946E-517B-EC5B-6478EEE2862B}"/>
              </a:ext>
            </a:extLst>
          </p:cNvPr>
          <p:cNvGrpSpPr/>
          <p:nvPr/>
        </p:nvGrpSpPr>
        <p:grpSpPr>
          <a:xfrm>
            <a:off x="7326698" y="-544904"/>
            <a:ext cx="4394732" cy="7162247"/>
            <a:chOff x="7526723" y="-544904"/>
            <a:chExt cx="4394732" cy="71622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FDF1915-FD54-ED49-8DF2-AC5CB9CB9F5D}"/>
                </a:ext>
              </a:extLst>
            </p:cNvPr>
            <p:cNvGrpSpPr/>
            <p:nvPr/>
          </p:nvGrpSpPr>
          <p:grpSpPr>
            <a:xfrm>
              <a:off x="7526723" y="-544904"/>
              <a:ext cx="2558815" cy="7162247"/>
              <a:chOff x="7526723" y="-544904"/>
              <a:chExt cx="2558815" cy="7162247"/>
            </a:xfrm>
          </p:grpSpPr>
          <p:pic>
            <p:nvPicPr>
              <p:cNvPr id="13" name="Graphic 3">
                <a:extLst>
                  <a:ext uri="{FF2B5EF4-FFF2-40B4-BE49-F238E27FC236}">
                    <a16:creationId xmlns:a16="http://schemas.microsoft.com/office/drawing/2014/main" id="{D5AA16A1-1D29-37CE-7F4C-92DE378EA0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1" r="31253" b="85191"/>
              <a:stretch/>
            </p:blipFill>
            <p:spPr>
              <a:xfrm rot="17595743">
                <a:off x="5785415" y="2317220"/>
                <a:ext cx="7162247" cy="1437999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43C210-098B-44FC-9066-5A4057662557}"/>
                  </a:ext>
                </a:extLst>
              </p:cNvPr>
              <p:cNvSpPr/>
              <p:nvPr/>
            </p:nvSpPr>
            <p:spPr>
              <a:xfrm>
                <a:off x="7526723" y="6118572"/>
                <a:ext cx="1200045" cy="2922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371C687-3DA5-8DB7-0AC1-8EFDB37798D2}"/>
                </a:ext>
              </a:extLst>
            </p:cNvPr>
            <p:cNvGrpSpPr/>
            <p:nvPr/>
          </p:nvGrpSpPr>
          <p:grpSpPr>
            <a:xfrm>
              <a:off x="9249815" y="-300146"/>
              <a:ext cx="2671640" cy="6897377"/>
              <a:chOff x="9249815" y="-300146"/>
              <a:chExt cx="2671640" cy="6897377"/>
            </a:xfrm>
          </p:grpSpPr>
          <p:pic>
            <p:nvPicPr>
              <p:cNvPr id="14" name="Graphic 3">
                <a:extLst>
                  <a:ext uri="{FF2B5EF4-FFF2-40B4-BE49-F238E27FC236}">
                    <a16:creationId xmlns:a16="http://schemas.microsoft.com/office/drawing/2014/main" id="{CBDCE6EB-D51B-AFD8-9E93-5052E7200A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1" r="31253" b="85191"/>
              <a:stretch/>
            </p:blipFill>
            <p:spPr>
              <a:xfrm rot="17595743">
                <a:off x="7730107" y="2405883"/>
                <a:ext cx="6897377" cy="1485319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ACB9F99-DA1E-52F9-F0BC-C9CAEB44AD94}"/>
                  </a:ext>
                </a:extLst>
              </p:cNvPr>
              <p:cNvSpPr/>
              <p:nvPr/>
            </p:nvSpPr>
            <p:spPr>
              <a:xfrm>
                <a:off x="9249815" y="6129053"/>
                <a:ext cx="1370747" cy="3594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04741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6B1BEF-F165-C6AB-1C51-AB8C294C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Summary</a:t>
            </a:r>
            <a:endParaRPr lang="fr-FR" baseline="300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5"/>
          </p:nvPr>
        </p:nvSpPr>
        <p:spPr>
          <a:xfrm>
            <a:off x="540143" y="822075"/>
            <a:ext cx="10546493" cy="5590155"/>
          </a:xfrm>
        </p:spPr>
        <p:txBody>
          <a:bodyPr/>
          <a:lstStyle/>
          <a:p>
            <a:pPr marL="400050" indent="-400050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fr-FR" dirty="0"/>
              <a:t>  </a:t>
            </a:r>
            <a:r>
              <a:rPr lang="fr-FR" dirty="0" err="1"/>
              <a:t>Context</a:t>
            </a:r>
            <a:r>
              <a:rPr lang="fr-FR" dirty="0"/>
              <a:t> &amp; Objectives</a:t>
            </a:r>
          </a:p>
          <a:p>
            <a:pPr marL="724050" lvl="2" indent="-4000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/>
            </a:pPr>
            <a:r>
              <a:rPr lang="fr-FR" dirty="0"/>
              <a:t>Ferrites </a:t>
            </a:r>
            <a:r>
              <a:rPr lang="fr-FR" dirty="0" err="1"/>
              <a:t>synthesis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r>
              <a:rPr lang="fr-FR" dirty="0"/>
              <a:t>Design and fabrication of the </a:t>
            </a:r>
            <a:r>
              <a:rPr lang="fr-FR" dirty="0" err="1"/>
              <a:t>circulator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fr-FR" dirty="0" err="1"/>
              <a:t>Measurements</a:t>
            </a:r>
            <a:endParaRPr lang="fr-FR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en-GB" dirty="0"/>
              <a:t>Conclusion &amp; Perspectives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sz="600" dirty="0"/>
          </a:p>
          <a:p>
            <a:pPr marL="514350" indent="-514350">
              <a:lnSpc>
                <a:spcPct val="150000"/>
              </a:lnSpc>
              <a:buAutoNum type="romanUcPeriod" startAt="3"/>
            </a:pPr>
            <a:endParaRPr lang="fr-FR" sz="1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435535-77C8-67D5-25FB-1DC96AFC2D23}"/>
              </a:ext>
            </a:extLst>
          </p:cNvPr>
          <p:cNvSpPr/>
          <p:nvPr/>
        </p:nvSpPr>
        <p:spPr>
          <a:xfrm>
            <a:off x="7820025" y="6119938"/>
            <a:ext cx="1190625" cy="292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F4FFE62-946E-517B-EC5B-6478EEE2862B}"/>
              </a:ext>
            </a:extLst>
          </p:cNvPr>
          <p:cNvGrpSpPr/>
          <p:nvPr/>
        </p:nvGrpSpPr>
        <p:grpSpPr>
          <a:xfrm>
            <a:off x="7326698" y="-544904"/>
            <a:ext cx="4394732" cy="7162247"/>
            <a:chOff x="7526723" y="-544904"/>
            <a:chExt cx="4394732" cy="71622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FDF1915-FD54-ED49-8DF2-AC5CB9CB9F5D}"/>
                </a:ext>
              </a:extLst>
            </p:cNvPr>
            <p:cNvGrpSpPr/>
            <p:nvPr/>
          </p:nvGrpSpPr>
          <p:grpSpPr>
            <a:xfrm>
              <a:off x="7526723" y="-544904"/>
              <a:ext cx="2558815" cy="7162247"/>
              <a:chOff x="7526723" y="-544904"/>
              <a:chExt cx="2558815" cy="7162247"/>
            </a:xfrm>
          </p:grpSpPr>
          <p:pic>
            <p:nvPicPr>
              <p:cNvPr id="13" name="Graphic 3">
                <a:extLst>
                  <a:ext uri="{FF2B5EF4-FFF2-40B4-BE49-F238E27FC236}">
                    <a16:creationId xmlns:a16="http://schemas.microsoft.com/office/drawing/2014/main" id="{D5AA16A1-1D29-37CE-7F4C-92DE378EA0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1" r="31253" b="85191"/>
              <a:stretch/>
            </p:blipFill>
            <p:spPr>
              <a:xfrm rot="17595743">
                <a:off x="5785415" y="2317220"/>
                <a:ext cx="7162247" cy="1437999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43C210-098B-44FC-9066-5A4057662557}"/>
                  </a:ext>
                </a:extLst>
              </p:cNvPr>
              <p:cNvSpPr/>
              <p:nvPr/>
            </p:nvSpPr>
            <p:spPr>
              <a:xfrm>
                <a:off x="7526723" y="6118572"/>
                <a:ext cx="1200045" cy="2922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371C687-3DA5-8DB7-0AC1-8EFDB37798D2}"/>
                </a:ext>
              </a:extLst>
            </p:cNvPr>
            <p:cNvGrpSpPr/>
            <p:nvPr/>
          </p:nvGrpSpPr>
          <p:grpSpPr>
            <a:xfrm>
              <a:off x="9249815" y="-300146"/>
              <a:ext cx="2671640" cy="6897377"/>
              <a:chOff x="9249815" y="-300146"/>
              <a:chExt cx="2671640" cy="6897377"/>
            </a:xfrm>
          </p:grpSpPr>
          <p:pic>
            <p:nvPicPr>
              <p:cNvPr id="14" name="Graphic 3">
                <a:extLst>
                  <a:ext uri="{FF2B5EF4-FFF2-40B4-BE49-F238E27FC236}">
                    <a16:creationId xmlns:a16="http://schemas.microsoft.com/office/drawing/2014/main" id="{CBDCE6EB-D51B-AFD8-9E93-5052E7200A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1" r="31253" b="85191"/>
              <a:stretch/>
            </p:blipFill>
            <p:spPr>
              <a:xfrm rot="17595743">
                <a:off x="7730107" y="2405883"/>
                <a:ext cx="6897377" cy="1485319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ACB9F99-DA1E-52F9-F0BC-C9CAEB44AD94}"/>
                  </a:ext>
                </a:extLst>
              </p:cNvPr>
              <p:cNvSpPr/>
              <p:nvPr/>
            </p:nvSpPr>
            <p:spPr>
              <a:xfrm>
                <a:off x="9249815" y="6129053"/>
                <a:ext cx="1370747" cy="3594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1644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000" y="290150"/>
            <a:ext cx="11016000" cy="369332"/>
          </a:xfrm>
        </p:spPr>
        <p:txBody>
          <a:bodyPr/>
          <a:lstStyle/>
          <a:p>
            <a:r>
              <a:rPr lang="en-GB" dirty="0"/>
              <a:t>I. Context &amp; objectives </a:t>
            </a:r>
          </a:p>
        </p:txBody>
      </p:sp>
      <p:sp>
        <p:nvSpPr>
          <p:cNvPr id="123" name="ZoneTexte 122">
            <a:extLst>
              <a:ext uri="{FF2B5EF4-FFF2-40B4-BE49-F238E27FC236}">
                <a16:creationId xmlns:a16="http://schemas.microsoft.com/office/drawing/2014/main" id="{71CF9C05-FC70-4A1B-9193-93E8B85F353B}"/>
              </a:ext>
            </a:extLst>
          </p:cNvPr>
          <p:cNvSpPr txBox="1"/>
          <p:nvPr/>
        </p:nvSpPr>
        <p:spPr>
          <a:xfrm>
            <a:off x="1178413" y="5577729"/>
            <a:ext cx="923018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ctr"/>
            <a:r>
              <a:rPr lang="en-US" sz="2000" b="1" dirty="0">
                <a:solidFill>
                  <a:srgbClr val="002060"/>
                </a:solidFill>
              </a:rPr>
              <a:t>Miniaturizing the components and better integration into systems</a:t>
            </a:r>
            <a:endParaRPr lang="fr-FR" sz="2000" b="1" dirty="0">
              <a:solidFill>
                <a:srgbClr val="002060"/>
              </a:solidFill>
            </a:endParaRPr>
          </a:p>
        </p:txBody>
      </p:sp>
      <p:sp>
        <p:nvSpPr>
          <p:cNvPr id="3" name="Espace réservé du texte 17">
            <a:extLst>
              <a:ext uri="{FF2B5EF4-FFF2-40B4-BE49-F238E27FC236}">
                <a16:creationId xmlns:a16="http://schemas.microsoft.com/office/drawing/2014/main" id="{F1581404-798D-5B12-D3B2-DD6AE0445C6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7999" y="781757"/>
            <a:ext cx="6854289" cy="1056568"/>
          </a:xfrm>
        </p:spPr>
        <p:txBody>
          <a:bodyPr/>
          <a:lstStyle/>
          <a:p>
            <a:pPr algn="just"/>
            <a:r>
              <a:rPr lang="fr-FR" dirty="0" err="1"/>
              <a:t>Application’s</a:t>
            </a:r>
            <a:r>
              <a:rPr lang="fr-FR" dirty="0"/>
              <a:t> </a:t>
            </a:r>
            <a:r>
              <a:rPr lang="fr-FR" dirty="0" err="1"/>
              <a:t>field</a:t>
            </a:r>
            <a:r>
              <a:rPr lang="fr-FR" dirty="0"/>
              <a:t>: </a:t>
            </a:r>
            <a:r>
              <a:rPr lang="fr-FR" dirty="0" err="1"/>
              <a:t>telecommunication</a:t>
            </a:r>
            <a:r>
              <a:rPr lang="fr-FR" dirty="0"/>
              <a:t> and radar </a:t>
            </a:r>
            <a:r>
              <a:rPr lang="fr-FR" dirty="0" err="1"/>
              <a:t>systems</a:t>
            </a:r>
            <a:endParaRPr lang="fr-FR" dirty="0"/>
          </a:p>
          <a:p>
            <a:pPr marL="0" lvl="1" indent="0" algn="just">
              <a:buNone/>
            </a:pPr>
            <a:endParaRPr lang="fr-FR" b="1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C192905-DEA4-3E78-F863-106E83CE14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91" y="2346761"/>
            <a:ext cx="4121362" cy="308575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5057F530-CD0D-A4FB-D025-65C2F2D299E5}"/>
              </a:ext>
            </a:extLst>
          </p:cNvPr>
          <p:cNvGrpSpPr/>
          <p:nvPr/>
        </p:nvGrpSpPr>
        <p:grpSpPr>
          <a:xfrm>
            <a:off x="3547444" y="1496647"/>
            <a:ext cx="8056556" cy="2631155"/>
            <a:chOff x="3547444" y="1610947"/>
            <a:chExt cx="8056556" cy="2631155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1EA33C3E-4998-F404-E69F-720FA363EF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0800000">
              <a:off x="4311544" y="1610947"/>
              <a:ext cx="4121362" cy="1454225"/>
            </a:xfrm>
            <a:prstGeom prst="rect">
              <a:avLst/>
            </a:prstGeom>
            <a:ln w="28575">
              <a:solidFill>
                <a:schemeClr val="tx2"/>
              </a:solidFill>
            </a:ln>
          </p:spPr>
        </p:pic>
        <p:cxnSp>
          <p:nvCxnSpPr>
            <p:cNvPr id="34" name="Connecteur droit avec flèche 33">
              <a:extLst>
                <a:ext uri="{FF2B5EF4-FFF2-40B4-BE49-F238E27FC236}">
                  <a16:creationId xmlns:a16="http://schemas.microsoft.com/office/drawing/2014/main" id="{4B96E31E-82B0-AFA4-AD5D-BA4A3245BB9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47444" y="2338059"/>
              <a:ext cx="707056" cy="1192541"/>
            </a:xfrm>
            <a:prstGeom prst="straightConnector1">
              <a:avLst/>
            </a:prstGeom>
            <a:ln w="3810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C891DCFC-0C1E-A1B4-9B5B-424B26E87E1B}"/>
                </a:ext>
              </a:extLst>
            </p:cNvPr>
            <p:cNvSpPr/>
            <p:nvPr/>
          </p:nvSpPr>
          <p:spPr>
            <a:xfrm>
              <a:off x="7736969" y="1985634"/>
              <a:ext cx="704190" cy="704850"/>
            </a:xfrm>
            <a:prstGeom prst="rect">
              <a:avLst/>
            </a:prstGeom>
            <a:noFill/>
            <a:ln w="38100">
              <a:solidFill>
                <a:srgbClr val="DA4E9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691F3103-9042-F6E2-DF97-200FDF58948C}"/>
                </a:ext>
              </a:extLst>
            </p:cNvPr>
            <p:cNvSpPr txBox="1"/>
            <p:nvPr/>
          </p:nvSpPr>
          <p:spPr>
            <a:xfrm>
              <a:off x="10508625" y="3965103"/>
              <a:ext cx="109537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fr-FR" b="1" dirty="0" err="1">
                  <a:solidFill>
                    <a:srgbClr val="DA4E9E"/>
                  </a:solidFill>
                </a:rPr>
                <a:t>Circulator</a:t>
              </a:r>
              <a:endParaRPr lang="fr-FR" b="1" dirty="0">
                <a:solidFill>
                  <a:srgbClr val="DA4E9E"/>
                </a:solidFill>
              </a:endParaRP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C98D3711-11E5-01BF-5C79-EF1BC29772EB}"/>
                </a:ext>
              </a:extLst>
            </p:cNvPr>
            <p:cNvSpPr txBox="1"/>
            <p:nvPr/>
          </p:nvSpPr>
          <p:spPr>
            <a:xfrm>
              <a:off x="5745878" y="3138343"/>
              <a:ext cx="1648875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>
                <a:buClr>
                  <a:schemeClr val="accent3"/>
                </a:buClr>
              </a:pPr>
              <a:r>
                <a:rPr lang="fr-FR" sz="1600" b="1" i="1" dirty="0">
                  <a:solidFill>
                    <a:srgbClr val="002060"/>
                  </a:solidFill>
                </a:rPr>
                <a:t>T/R module</a:t>
              </a:r>
            </a:p>
          </p:txBody>
        </p:sp>
      </p:grpSp>
      <p:pic>
        <p:nvPicPr>
          <p:cNvPr id="46" name="Image 45">
            <a:extLst>
              <a:ext uri="{FF2B5EF4-FFF2-40B4-BE49-F238E27FC236}">
                <a16:creationId xmlns:a16="http://schemas.microsoft.com/office/drawing/2014/main" id="{4DE6A91B-00DC-10D8-24D1-DDC3118748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800000">
            <a:off x="8598549" y="3676296"/>
            <a:ext cx="1581401" cy="1566892"/>
          </a:xfrm>
          <a:prstGeom prst="rect">
            <a:avLst/>
          </a:prstGeom>
          <a:ln w="38100">
            <a:solidFill>
              <a:srgbClr val="DA4E9E"/>
            </a:solidFill>
          </a:ln>
        </p:spPr>
      </p:pic>
      <p:sp>
        <p:nvSpPr>
          <p:cNvPr id="59" name="ZoneTexte 58">
            <a:extLst>
              <a:ext uri="{FF2B5EF4-FFF2-40B4-BE49-F238E27FC236}">
                <a16:creationId xmlns:a16="http://schemas.microsoft.com/office/drawing/2014/main" id="{A2121E16-D26B-0981-13F0-D64D08590756}"/>
              </a:ext>
            </a:extLst>
          </p:cNvPr>
          <p:cNvSpPr txBox="1"/>
          <p:nvPr/>
        </p:nvSpPr>
        <p:spPr>
          <a:xfrm>
            <a:off x="10508625" y="4135991"/>
            <a:ext cx="13534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1400" dirty="0" err="1">
                <a:solidFill>
                  <a:srgbClr val="002060"/>
                </a:solidFill>
              </a:rPr>
              <a:t>Bulky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</a:p>
          <a:p>
            <a:pPr marL="285750" indent="-285750" algn="l"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1400" dirty="0" err="1">
                <a:solidFill>
                  <a:srgbClr val="002060"/>
                </a:solidFill>
              </a:rPr>
              <a:t>Expensive</a:t>
            </a:r>
            <a:endParaRPr lang="fr-FR" sz="1400" dirty="0">
              <a:solidFill>
                <a:srgbClr val="002060"/>
              </a:solidFill>
            </a:endParaRPr>
          </a:p>
        </p:txBody>
      </p:sp>
      <p:cxnSp>
        <p:nvCxnSpPr>
          <p:cNvPr id="64" name="Connecteur droit avec flèche 63">
            <a:extLst>
              <a:ext uri="{FF2B5EF4-FFF2-40B4-BE49-F238E27FC236}">
                <a16:creationId xmlns:a16="http://schemas.microsoft.com/office/drawing/2014/main" id="{0A1C6DC9-F694-0D1D-88D1-7215C85A9CB2}"/>
              </a:ext>
            </a:extLst>
          </p:cNvPr>
          <p:cNvCxnSpPr>
            <a:cxnSpLocks/>
          </p:cNvCxnSpPr>
          <p:nvPr/>
        </p:nvCxnSpPr>
        <p:spPr>
          <a:xfrm>
            <a:off x="8089064" y="2690484"/>
            <a:ext cx="578291" cy="871512"/>
          </a:xfrm>
          <a:prstGeom prst="straightConnector1">
            <a:avLst/>
          </a:prstGeom>
          <a:ln w="38100">
            <a:solidFill>
              <a:srgbClr val="DA4E9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ZoneTexte 4">
            <a:extLst>
              <a:ext uri="{FF2B5EF4-FFF2-40B4-BE49-F238E27FC236}">
                <a16:creationId xmlns:a16="http://schemas.microsoft.com/office/drawing/2014/main" id="{1A05C90E-C746-5A8B-C0C1-C5C9192443E1}"/>
              </a:ext>
            </a:extLst>
          </p:cNvPr>
          <p:cNvSpPr txBox="1"/>
          <p:nvPr/>
        </p:nvSpPr>
        <p:spPr>
          <a:xfrm>
            <a:off x="967143" y="5132754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i="1" dirty="0"/>
              <a:t>Active Electronically Scanned Antennas</a:t>
            </a:r>
            <a:endParaRPr lang="fr-FR" sz="1200" i="1" dirty="0"/>
          </a:p>
        </p:txBody>
      </p:sp>
    </p:spTree>
    <p:extLst>
      <p:ext uri="{BB962C8B-B14F-4D97-AF65-F5344CB8AC3E}">
        <p14:creationId xmlns:p14="http://schemas.microsoft.com/office/powerpoint/2010/main" val="181902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space réservé du texte 17"/>
          <p:cNvSpPr>
            <a:spLocks noGrp="1"/>
          </p:cNvSpPr>
          <p:nvPr>
            <p:ph type="body" sz="quarter" idx="15"/>
          </p:nvPr>
        </p:nvSpPr>
        <p:spPr>
          <a:xfrm>
            <a:off x="587999" y="781757"/>
            <a:ext cx="6854289" cy="4647760"/>
          </a:xfrm>
        </p:spPr>
        <p:txBody>
          <a:bodyPr/>
          <a:lstStyle/>
          <a:p>
            <a:pPr algn="just"/>
            <a:r>
              <a:rPr lang="fr-FR" dirty="0" err="1"/>
              <a:t>Circulator</a:t>
            </a:r>
            <a:endParaRPr lang="fr-FR" dirty="0"/>
          </a:p>
          <a:p>
            <a:pPr lvl="1"/>
            <a:r>
              <a:rPr lang="fr-FR" b="1" dirty="0"/>
              <a:t>Passive</a:t>
            </a:r>
            <a:r>
              <a:rPr lang="fr-FR" dirty="0"/>
              <a:t> and </a:t>
            </a:r>
            <a:r>
              <a:rPr lang="fr-FR" b="1" dirty="0"/>
              <a:t>non-</a:t>
            </a:r>
            <a:r>
              <a:rPr lang="fr-FR" b="1" dirty="0" err="1"/>
              <a:t>reciprocal</a:t>
            </a:r>
            <a:r>
              <a:rPr lang="fr-FR" dirty="0"/>
              <a:t> component </a:t>
            </a:r>
          </a:p>
          <a:p>
            <a:pPr lvl="1" algn="just"/>
            <a:r>
              <a:rPr lang="en-US" dirty="0"/>
              <a:t>Main function: </a:t>
            </a:r>
            <a:r>
              <a:rPr lang="en-US" b="1" dirty="0"/>
              <a:t>routing</a:t>
            </a:r>
            <a:r>
              <a:rPr lang="en-US" dirty="0"/>
              <a:t> microwave signals</a:t>
            </a:r>
          </a:p>
          <a:p>
            <a:pPr lvl="2" algn="just"/>
            <a:r>
              <a:rPr lang="en-US" sz="1200" dirty="0"/>
              <a:t>Possibility of simultaneous transmission/reception</a:t>
            </a:r>
            <a:endParaRPr lang="fr-FR" sz="1200" dirty="0"/>
          </a:p>
          <a:p>
            <a:pPr lvl="2" algn="just"/>
            <a:r>
              <a:rPr lang="fr-FR" sz="1200" dirty="0"/>
              <a:t>Equipment protection</a:t>
            </a:r>
          </a:p>
          <a:p>
            <a:pPr lvl="2" algn="just"/>
            <a:endParaRPr lang="fr-FR" b="1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marL="0" lvl="1" indent="0" algn="just">
              <a:buNone/>
            </a:pPr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lvl="1"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marL="0" lvl="1" indent="0" algn="just">
              <a:buNone/>
            </a:pPr>
            <a:endParaRPr lang="fr-FR" dirty="0"/>
          </a:p>
          <a:p>
            <a:pPr marL="0" lvl="1" indent="0" algn="just">
              <a:buNone/>
            </a:pP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000" y="293325"/>
            <a:ext cx="11016000" cy="369332"/>
          </a:xfrm>
        </p:spPr>
        <p:txBody>
          <a:bodyPr/>
          <a:lstStyle/>
          <a:p>
            <a:r>
              <a:rPr lang="en-GB" dirty="0"/>
              <a:t>I. Context &amp; objectives </a:t>
            </a:r>
          </a:p>
        </p:txBody>
      </p:sp>
      <p:sp>
        <p:nvSpPr>
          <p:cNvPr id="117" name="Sous-titre 2">
            <a:extLst>
              <a:ext uri="{FF2B5EF4-FFF2-40B4-BE49-F238E27FC236}">
                <a16:creationId xmlns:a16="http://schemas.microsoft.com/office/drawing/2014/main" id="{13959576-37C4-4DC7-8D00-93CCCF62CC86}"/>
              </a:ext>
            </a:extLst>
          </p:cNvPr>
          <p:cNvSpPr txBox="1">
            <a:spLocks/>
          </p:cNvSpPr>
          <p:nvPr/>
        </p:nvSpPr>
        <p:spPr>
          <a:xfrm>
            <a:off x="8496764" y="1850093"/>
            <a:ext cx="3323746" cy="369332"/>
          </a:xfrm>
          <a:prstGeom prst="rect">
            <a:avLst/>
          </a:prstGeom>
        </p:spPr>
        <p:txBody>
          <a:bodyPr vert="horz" lIns="46495" tIns="23248" rIns="46495" bIns="23248" rtlCol="0" anchor="ctr">
            <a:noAutofit/>
          </a:bodyPr>
          <a:lstStyle>
            <a:lvl1pPr marL="0" indent="0" algn="ctr" defTabSz="51435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5717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1435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101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7152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287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587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4305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00225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057400" indent="0" algn="ctr" defTabSz="514350" rtl="0" eaLnBrk="1" latinLnBrk="0" hangingPunct="1">
              <a:lnSpc>
                <a:spcPct val="90000"/>
              </a:lnSpc>
              <a:spcBef>
                <a:spcPts val="281"/>
              </a:spcBef>
              <a:buFont typeface="Arial" panose="020B0604020202020204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83016">
              <a:spcBef>
                <a:spcPts val="91"/>
              </a:spcBef>
            </a:pPr>
            <a:r>
              <a:rPr lang="fr-FR" sz="1400" b="1" i="1" dirty="0" err="1">
                <a:solidFill>
                  <a:srgbClr val="002060"/>
                </a:solidFill>
                <a:latin typeface="Century Gothic" panose="020B0502020202020204" pitchFamily="34" charset="0"/>
              </a:rPr>
              <a:t>Phenomenon</a:t>
            </a:r>
            <a:r>
              <a:rPr lang="fr-FR" sz="1400" b="1" i="1" dirty="0">
                <a:solidFill>
                  <a:srgbClr val="002060"/>
                </a:solidFill>
                <a:latin typeface="Century Gothic" panose="020B0502020202020204" pitchFamily="34" charset="0"/>
              </a:rPr>
              <a:t> of signal circulation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AA854A05-0036-E0A1-C3E6-41E8EC3F8879}"/>
              </a:ext>
            </a:extLst>
          </p:cNvPr>
          <p:cNvGrpSpPr/>
          <p:nvPr/>
        </p:nvGrpSpPr>
        <p:grpSpPr>
          <a:xfrm>
            <a:off x="4070465" y="2233620"/>
            <a:ext cx="7916025" cy="3299646"/>
            <a:chOff x="4051446" y="2958177"/>
            <a:chExt cx="7916025" cy="3299646"/>
          </a:xfrm>
        </p:grpSpPr>
        <p:sp>
          <p:nvSpPr>
            <p:cNvPr id="103" name="ZoneTexte 102">
              <a:extLst>
                <a:ext uri="{FF2B5EF4-FFF2-40B4-BE49-F238E27FC236}">
                  <a16:creationId xmlns:a16="http://schemas.microsoft.com/office/drawing/2014/main" id="{EBA77503-E906-47A1-8B58-5C911A8E1A36}"/>
                </a:ext>
              </a:extLst>
            </p:cNvPr>
            <p:cNvSpPr txBox="1"/>
            <p:nvPr/>
          </p:nvSpPr>
          <p:spPr>
            <a:xfrm>
              <a:off x="10007869" y="5888491"/>
              <a:ext cx="125357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defTabSz="464831">
                <a:defRPr/>
              </a:pPr>
              <a:r>
                <a:rPr lang="fr-FR" sz="2400" b="1" dirty="0">
                  <a:solidFill>
                    <a:schemeClr val="accent5"/>
                  </a:solidFill>
                  <a:latin typeface="Century Gothic" panose="020F0302020204030204"/>
                </a:rPr>
                <a:t>3</a:t>
              </a:r>
            </a:p>
          </p:txBody>
        </p:sp>
        <p:grpSp>
          <p:nvGrpSpPr>
            <p:cNvPr id="157" name="Groupe 156">
              <a:extLst>
                <a:ext uri="{FF2B5EF4-FFF2-40B4-BE49-F238E27FC236}">
                  <a16:creationId xmlns:a16="http://schemas.microsoft.com/office/drawing/2014/main" id="{486B6655-86EF-4E09-AD0B-D2A510FDE6F6}"/>
                </a:ext>
              </a:extLst>
            </p:cNvPr>
            <p:cNvGrpSpPr/>
            <p:nvPr/>
          </p:nvGrpSpPr>
          <p:grpSpPr>
            <a:xfrm>
              <a:off x="8272806" y="2958177"/>
              <a:ext cx="3694665" cy="2874876"/>
              <a:chOff x="7892382" y="3175912"/>
              <a:chExt cx="3694665" cy="2874876"/>
            </a:xfrm>
          </p:grpSpPr>
          <p:pic>
            <p:nvPicPr>
              <p:cNvPr id="155" name="Image 154">
                <a:extLst>
                  <a:ext uri="{FF2B5EF4-FFF2-40B4-BE49-F238E27FC236}">
                    <a16:creationId xmlns:a16="http://schemas.microsoft.com/office/drawing/2014/main" id="{D05724B4-5C16-42C5-8F6A-DFE15F2DACB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22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1613" t="45507" r="27462" b="7435"/>
              <a:stretch/>
            </p:blipFill>
            <p:spPr>
              <a:xfrm>
                <a:off x="8201978" y="3175912"/>
                <a:ext cx="3111030" cy="2874876"/>
              </a:xfrm>
              <a:prstGeom prst="rect">
                <a:avLst/>
              </a:prstGeom>
              <a:ln w="28575">
                <a:solidFill>
                  <a:srgbClr val="002060"/>
                </a:solidFill>
              </a:ln>
            </p:spPr>
          </p:pic>
          <p:sp>
            <p:nvSpPr>
              <p:cNvPr id="102" name="ZoneTexte 101">
                <a:extLst>
                  <a:ext uri="{FF2B5EF4-FFF2-40B4-BE49-F238E27FC236}">
                    <a16:creationId xmlns:a16="http://schemas.microsoft.com/office/drawing/2014/main" id="{4A78E3AC-8312-4E69-AE82-5DC639E81E2E}"/>
                  </a:ext>
                </a:extLst>
              </p:cNvPr>
              <p:cNvSpPr txBox="1"/>
              <p:nvPr/>
            </p:nvSpPr>
            <p:spPr>
              <a:xfrm>
                <a:off x="7892382" y="3399485"/>
                <a:ext cx="12535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64831">
                  <a:defRPr/>
                </a:pPr>
                <a:r>
                  <a:rPr lang="fr-FR" sz="2400" b="1" dirty="0">
                    <a:solidFill>
                      <a:schemeClr val="accent5"/>
                    </a:solidFill>
                    <a:latin typeface="Century Gothic" panose="020F0302020204030204"/>
                  </a:rPr>
                  <a:t>2</a:t>
                </a:r>
              </a:p>
            </p:txBody>
          </p:sp>
          <p:sp>
            <p:nvSpPr>
              <p:cNvPr id="104" name="ZoneTexte 103">
                <a:extLst>
                  <a:ext uri="{FF2B5EF4-FFF2-40B4-BE49-F238E27FC236}">
                    <a16:creationId xmlns:a16="http://schemas.microsoft.com/office/drawing/2014/main" id="{737C6CC1-B57E-4AF8-86F8-4A9824DD3D5C}"/>
                  </a:ext>
                </a:extLst>
              </p:cNvPr>
              <p:cNvSpPr txBox="1"/>
              <p:nvPr/>
            </p:nvSpPr>
            <p:spPr>
              <a:xfrm>
                <a:off x="11461690" y="3428999"/>
                <a:ext cx="12535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64831">
                  <a:defRPr/>
                </a:pPr>
                <a:r>
                  <a:rPr lang="fr-FR" sz="2400" b="1" dirty="0">
                    <a:solidFill>
                      <a:schemeClr val="accent5"/>
                    </a:solidFill>
                    <a:latin typeface="Century Gothic" panose="020F0302020204030204"/>
                  </a:rPr>
                  <a:t>1</a:t>
                </a:r>
              </a:p>
            </p:txBody>
          </p:sp>
          <p:sp>
            <p:nvSpPr>
              <p:cNvPr id="128" name="Flèche en arc 7">
                <a:extLst>
                  <a:ext uri="{FF2B5EF4-FFF2-40B4-BE49-F238E27FC236}">
                    <a16:creationId xmlns:a16="http://schemas.microsoft.com/office/drawing/2014/main" id="{4E137068-B9FE-4EE6-AA07-3DCA4303236F}"/>
                  </a:ext>
                </a:extLst>
              </p:cNvPr>
              <p:cNvSpPr/>
              <p:nvPr/>
            </p:nvSpPr>
            <p:spPr>
              <a:xfrm rot="610818" flipH="1">
                <a:off x="9055694" y="3480518"/>
                <a:ext cx="1445780" cy="1136654"/>
              </a:xfrm>
              <a:prstGeom prst="circularArrow">
                <a:avLst>
                  <a:gd name="adj1" fmla="val 3428"/>
                  <a:gd name="adj2" fmla="val 609880"/>
                  <a:gd name="adj3" fmla="val 20503936"/>
                  <a:gd name="adj4" fmla="val 12630983"/>
                  <a:gd name="adj5" fmla="val 8285"/>
                </a:avLst>
              </a:prstGeom>
              <a:solidFill>
                <a:srgbClr val="FF0000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Flèche en arc 7">
                <a:extLst>
                  <a:ext uri="{FF2B5EF4-FFF2-40B4-BE49-F238E27FC236}">
                    <a16:creationId xmlns:a16="http://schemas.microsoft.com/office/drawing/2014/main" id="{93DD0710-8782-45D0-97D0-78481BED30D5}"/>
                  </a:ext>
                </a:extLst>
              </p:cNvPr>
              <p:cNvSpPr/>
              <p:nvPr/>
            </p:nvSpPr>
            <p:spPr>
              <a:xfrm rot="15150929" flipH="1">
                <a:off x="8693026" y="4068014"/>
                <a:ext cx="1337085" cy="1153730"/>
              </a:xfrm>
              <a:prstGeom prst="circularArrow">
                <a:avLst>
                  <a:gd name="adj1" fmla="val 3428"/>
                  <a:gd name="adj2" fmla="val 609880"/>
                  <a:gd name="adj3" fmla="val 20503936"/>
                  <a:gd name="adj4" fmla="val 13428796"/>
                  <a:gd name="adj5" fmla="val 8285"/>
                </a:avLst>
              </a:prstGeom>
              <a:solidFill>
                <a:srgbClr val="00B050"/>
              </a:solidFill>
              <a:ln>
                <a:solidFill>
                  <a:srgbClr val="00B05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ZoneTexte 111">
                <a:extLst>
                  <a:ext uri="{FF2B5EF4-FFF2-40B4-BE49-F238E27FC236}">
                    <a16:creationId xmlns:a16="http://schemas.microsoft.com/office/drawing/2014/main" id="{90A51DA5-A238-467F-83E0-60AB9B7C8B55}"/>
                  </a:ext>
                </a:extLst>
              </p:cNvPr>
              <p:cNvSpPr txBox="1"/>
              <p:nvPr/>
            </p:nvSpPr>
            <p:spPr>
              <a:xfrm>
                <a:off x="9652559" y="3340422"/>
                <a:ext cx="251909" cy="2065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64831">
                  <a:defRPr/>
                </a:pPr>
                <a:r>
                  <a:rPr lang="fr-FR" sz="1200" b="1" dirty="0">
                    <a:solidFill>
                      <a:schemeClr val="accent4"/>
                    </a:solidFill>
                    <a:latin typeface="Century Gothic" panose="020F0302020204030204"/>
                  </a:rPr>
                  <a:t>TX</a:t>
                </a:r>
              </a:p>
            </p:txBody>
          </p:sp>
          <p:sp>
            <p:nvSpPr>
              <p:cNvPr id="132" name="ZoneTexte 131">
                <a:extLst>
                  <a:ext uri="{FF2B5EF4-FFF2-40B4-BE49-F238E27FC236}">
                    <a16:creationId xmlns:a16="http://schemas.microsoft.com/office/drawing/2014/main" id="{598C3D96-62C8-4162-B481-B1247245C4BC}"/>
                  </a:ext>
                </a:extLst>
              </p:cNvPr>
              <p:cNvSpPr txBox="1"/>
              <p:nvPr/>
            </p:nvSpPr>
            <p:spPr>
              <a:xfrm>
                <a:off x="8627721" y="5017266"/>
                <a:ext cx="251909" cy="20652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64831">
                  <a:defRPr/>
                </a:pPr>
                <a:r>
                  <a:rPr lang="fr-FR" sz="1200" b="1" dirty="0">
                    <a:solidFill>
                      <a:srgbClr val="00B050"/>
                    </a:solidFill>
                    <a:latin typeface="Century Gothic" panose="020F0302020204030204"/>
                  </a:rPr>
                  <a:t>RX</a:t>
                </a:r>
              </a:p>
            </p:txBody>
          </p:sp>
          <p:sp>
            <p:nvSpPr>
              <p:cNvPr id="135" name="Flèche en arc 7">
                <a:extLst>
                  <a:ext uri="{FF2B5EF4-FFF2-40B4-BE49-F238E27FC236}">
                    <a16:creationId xmlns:a16="http://schemas.microsoft.com/office/drawing/2014/main" id="{2A7CC02A-9A31-433C-931B-E732A05888D7}"/>
                  </a:ext>
                </a:extLst>
              </p:cNvPr>
              <p:cNvSpPr/>
              <p:nvPr/>
            </p:nvSpPr>
            <p:spPr>
              <a:xfrm flipH="1">
                <a:off x="9331863" y="4031552"/>
                <a:ext cx="797463" cy="800364"/>
              </a:xfrm>
              <a:prstGeom prst="circularArrow">
                <a:avLst>
                  <a:gd name="adj1" fmla="val 7009"/>
                  <a:gd name="adj2" fmla="val 1109497"/>
                  <a:gd name="adj3" fmla="val 20440856"/>
                  <a:gd name="adj4" fmla="val 5563117"/>
                  <a:gd name="adj5" fmla="val 13744"/>
                </a:avLst>
              </a:prstGeom>
              <a:solidFill>
                <a:srgbClr val="F0047A"/>
              </a:solidFill>
              <a:ln>
                <a:solidFill>
                  <a:srgbClr val="F0047A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39" name="Connecteur droit avec flèche 138">
              <a:extLst>
                <a:ext uri="{FF2B5EF4-FFF2-40B4-BE49-F238E27FC236}">
                  <a16:creationId xmlns:a16="http://schemas.microsoft.com/office/drawing/2014/main" id="{5B23B245-EBC5-45F3-8F89-EF5582B9D3A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1446" y="4773564"/>
              <a:ext cx="4521431" cy="10186"/>
            </a:xfrm>
            <a:prstGeom prst="straightConnector1">
              <a:avLst/>
            </a:prstGeom>
            <a:ln w="38100">
              <a:solidFill>
                <a:srgbClr val="00206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7" name="Groupe 56">
            <a:extLst>
              <a:ext uri="{FF2B5EF4-FFF2-40B4-BE49-F238E27FC236}">
                <a16:creationId xmlns:a16="http://schemas.microsoft.com/office/drawing/2014/main" id="{5B479EF1-7D6C-C16B-DC78-2D31A284A1F5}"/>
              </a:ext>
            </a:extLst>
          </p:cNvPr>
          <p:cNvGrpSpPr/>
          <p:nvPr/>
        </p:nvGrpSpPr>
        <p:grpSpPr>
          <a:xfrm>
            <a:off x="115207" y="2576174"/>
            <a:ext cx="6777163" cy="2942395"/>
            <a:chOff x="243579" y="2991675"/>
            <a:chExt cx="6350310" cy="2757071"/>
          </a:xfrm>
        </p:grpSpPr>
        <p:grpSp>
          <p:nvGrpSpPr>
            <p:cNvPr id="143" name="Groupe 142">
              <a:extLst>
                <a:ext uri="{FF2B5EF4-FFF2-40B4-BE49-F238E27FC236}">
                  <a16:creationId xmlns:a16="http://schemas.microsoft.com/office/drawing/2014/main" id="{70970815-ECA1-4074-AF2D-9364AD1F84DF}"/>
                </a:ext>
              </a:extLst>
            </p:cNvPr>
            <p:cNvGrpSpPr/>
            <p:nvPr/>
          </p:nvGrpSpPr>
          <p:grpSpPr>
            <a:xfrm>
              <a:off x="2660959" y="3379339"/>
              <a:ext cx="1231034" cy="1132268"/>
              <a:chOff x="1978862" y="3599158"/>
              <a:chExt cx="878292" cy="933432"/>
            </a:xfrm>
          </p:grpSpPr>
          <p:sp>
            <p:nvSpPr>
              <p:cNvPr id="111" name="ZoneTexte 110">
                <a:extLst>
                  <a:ext uri="{FF2B5EF4-FFF2-40B4-BE49-F238E27FC236}">
                    <a16:creationId xmlns:a16="http://schemas.microsoft.com/office/drawing/2014/main" id="{79571054-42E7-4665-98C6-C53801CFEB2C}"/>
                  </a:ext>
                </a:extLst>
              </p:cNvPr>
              <p:cNvSpPr txBox="1"/>
              <p:nvPr/>
            </p:nvSpPr>
            <p:spPr>
              <a:xfrm>
                <a:off x="2039515" y="3725671"/>
                <a:ext cx="110762" cy="2029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64831">
                  <a:defRPr/>
                </a:pPr>
                <a:r>
                  <a:rPr lang="fr-FR" sz="1600" b="1" dirty="0">
                    <a:solidFill>
                      <a:schemeClr val="accent5"/>
                    </a:solidFill>
                    <a:latin typeface="Century Gothic" panose="020F0302020204030204"/>
                  </a:rPr>
                  <a:t>2</a:t>
                </a:r>
              </a:p>
            </p:txBody>
          </p:sp>
          <p:sp>
            <p:nvSpPr>
              <p:cNvPr id="113" name="ZoneTexte 112">
                <a:extLst>
                  <a:ext uri="{FF2B5EF4-FFF2-40B4-BE49-F238E27FC236}">
                    <a16:creationId xmlns:a16="http://schemas.microsoft.com/office/drawing/2014/main" id="{ECAAF7E0-6620-447F-9FBB-19656A30784F}"/>
                  </a:ext>
                </a:extLst>
              </p:cNvPr>
              <p:cNvSpPr txBox="1"/>
              <p:nvPr/>
            </p:nvSpPr>
            <p:spPr>
              <a:xfrm>
                <a:off x="2735958" y="3741375"/>
                <a:ext cx="83400" cy="2029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64831">
                  <a:defRPr/>
                </a:pPr>
                <a:r>
                  <a:rPr lang="fr-FR" sz="1600" b="1" dirty="0">
                    <a:solidFill>
                      <a:schemeClr val="accent5"/>
                    </a:solidFill>
                    <a:latin typeface="Century Gothic" panose="020F0302020204030204"/>
                  </a:rPr>
                  <a:t>1</a:t>
                </a:r>
              </a:p>
            </p:txBody>
          </p:sp>
          <p:sp>
            <p:nvSpPr>
              <p:cNvPr id="134" name="ZoneTexte 133">
                <a:extLst>
                  <a:ext uri="{FF2B5EF4-FFF2-40B4-BE49-F238E27FC236}">
                    <a16:creationId xmlns:a16="http://schemas.microsoft.com/office/drawing/2014/main" id="{70C3C722-5E46-4851-B74F-29C556E739A6}"/>
                  </a:ext>
                </a:extLst>
              </p:cNvPr>
              <p:cNvSpPr txBox="1"/>
              <p:nvPr/>
            </p:nvSpPr>
            <p:spPr>
              <a:xfrm>
                <a:off x="2519235" y="4317146"/>
                <a:ext cx="83400" cy="20298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defTabSz="464831">
                  <a:defRPr/>
                </a:pPr>
                <a:r>
                  <a:rPr lang="fr-FR" sz="1600" b="1" dirty="0">
                    <a:solidFill>
                      <a:schemeClr val="accent5"/>
                    </a:solidFill>
                    <a:latin typeface="Century Gothic" panose="020F0302020204030204"/>
                  </a:rPr>
                  <a:t>3</a:t>
                </a:r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D67AF21A-9632-4F37-AAAB-1672940D18BA}"/>
                  </a:ext>
                </a:extLst>
              </p:cNvPr>
              <p:cNvSpPr/>
              <p:nvPr/>
            </p:nvSpPr>
            <p:spPr>
              <a:xfrm>
                <a:off x="1978862" y="3599158"/>
                <a:ext cx="878292" cy="933432"/>
              </a:xfrm>
              <a:prstGeom prst="rect">
                <a:avLst/>
              </a:prstGeom>
              <a:noFill/>
              <a:ln w="38100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</p:grpSp>
        <p:sp>
          <p:nvSpPr>
            <p:cNvPr id="7" name="Triangle isocèle 6">
              <a:extLst>
                <a:ext uri="{FF2B5EF4-FFF2-40B4-BE49-F238E27FC236}">
                  <a16:creationId xmlns:a16="http://schemas.microsoft.com/office/drawing/2014/main" id="{0C8A029D-E562-1205-A450-82F475150A40}"/>
                </a:ext>
              </a:extLst>
            </p:cNvPr>
            <p:cNvSpPr/>
            <p:nvPr/>
          </p:nvSpPr>
          <p:spPr>
            <a:xfrm rot="16200000">
              <a:off x="4597841" y="3444897"/>
              <a:ext cx="888275" cy="762001"/>
            </a:xfrm>
            <a:prstGeom prst="triangl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8" name="Triangle isocèle 7">
              <a:extLst>
                <a:ext uri="{FF2B5EF4-FFF2-40B4-BE49-F238E27FC236}">
                  <a16:creationId xmlns:a16="http://schemas.microsoft.com/office/drawing/2014/main" id="{E2336323-F681-9A2E-FB7E-16EC7296E776}"/>
                </a:ext>
              </a:extLst>
            </p:cNvPr>
            <p:cNvSpPr/>
            <p:nvPr/>
          </p:nvSpPr>
          <p:spPr>
            <a:xfrm rot="16200000">
              <a:off x="5063750" y="3444897"/>
              <a:ext cx="888275" cy="762001"/>
            </a:xfrm>
            <a:prstGeom prst="triangl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EC466FAC-8C18-9309-3DF2-6ACFAEC38DF0}"/>
                </a:ext>
              </a:extLst>
            </p:cNvPr>
            <p:cNvSpPr txBox="1"/>
            <p:nvPr/>
          </p:nvSpPr>
          <p:spPr>
            <a:xfrm>
              <a:off x="4545847" y="3055876"/>
              <a:ext cx="1854717" cy="259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200" b="1" dirty="0">
                  <a:solidFill>
                    <a:srgbClr val="5DBFD4"/>
                  </a:solidFill>
                  <a:latin typeface="Century Gothic"/>
                </a:rPr>
                <a:t>HPA</a:t>
              </a:r>
            </a:p>
          </p:txBody>
        </p:sp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F08AAE94-BF6C-069C-08E3-E78C6CC315E0}"/>
                </a:ext>
              </a:extLst>
            </p:cNvPr>
            <p:cNvSpPr/>
            <p:nvPr/>
          </p:nvSpPr>
          <p:spPr>
            <a:xfrm>
              <a:off x="2915036" y="3487715"/>
              <a:ext cx="735645" cy="701269"/>
            </a:xfrm>
            <a:prstGeom prst="ellipse">
              <a:avLst/>
            </a:prstGeom>
            <a:noFill/>
            <a:ln w="38100" cap="flat" cmpd="sng" algn="ctr">
              <a:solidFill>
                <a:srgbClr val="DC006B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11" name="Flèche en arc 7">
              <a:extLst>
                <a:ext uri="{FF2B5EF4-FFF2-40B4-BE49-F238E27FC236}">
                  <a16:creationId xmlns:a16="http://schemas.microsoft.com/office/drawing/2014/main" id="{3EDD0FEA-3604-80B3-2808-5C355FA0FC00}"/>
                </a:ext>
              </a:extLst>
            </p:cNvPr>
            <p:cNvSpPr/>
            <p:nvPr/>
          </p:nvSpPr>
          <p:spPr>
            <a:xfrm flipH="1">
              <a:off x="2954775" y="3516487"/>
              <a:ext cx="653054" cy="655430"/>
            </a:xfrm>
            <a:prstGeom prst="circularArrow">
              <a:avLst>
                <a:gd name="adj1" fmla="val 9115"/>
                <a:gd name="adj2" fmla="val 1109497"/>
                <a:gd name="adj3" fmla="val 20442256"/>
                <a:gd name="adj4" fmla="val 5889195"/>
                <a:gd name="adj5" fmla="val 13744"/>
              </a:avLst>
            </a:prstGeom>
            <a:solidFill>
              <a:srgbClr val="DC006B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66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89B55E72-01EC-7324-B7A8-ABAE98183985}"/>
                </a:ext>
              </a:extLst>
            </p:cNvPr>
            <p:cNvSpPr txBox="1"/>
            <p:nvPr/>
          </p:nvSpPr>
          <p:spPr>
            <a:xfrm>
              <a:off x="2531334" y="3040949"/>
              <a:ext cx="148681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600" b="1" dirty="0" err="1">
                  <a:solidFill>
                    <a:srgbClr val="DC006B"/>
                  </a:solidFill>
                  <a:latin typeface="Century Gothic"/>
                </a:rPr>
                <a:t>Circulator</a:t>
              </a:r>
              <a:endParaRPr lang="fr-FR" sz="1600" b="1" dirty="0">
                <a:solidFill>
                  <a:srgbClr val="DC006B"/>
                </a:solidFill>
                <a:latin typeface="Century Gothic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33F9612A-352B-EBC8-3B53-64D6F1503188}"/>
                </a:ext>
              </a:extLst>
            </p:cNvPr>
            <p:cNvSpPr txBox="1"/>
            <p:nvPr/>
          </p:nvSpPr>
          <p:spPr>
            <a:xfrm>
              <a:off x="1088215" y="2991675"/>
              <a:ext cx="103500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200" b="1" dirty="0" err="1">
                  <a:solidFill>
                    <a:srgbClr val="5DBFD4"/>
                  </a:solidFill>
                  <a:latin typeface="Century Gothic"/>
                </a:rPr>
                <a:t>Radiating</a:t>
              </a:r>
              <a:r>
                <a:rPr lang="fr-FR" sz="1200" b="1" dirty="0">
                  <a:solidFill>
                    <a:srgbClr val="5DBFD4"/>
                  </a:solidFill>
                  <a:latin typeface="Century Gothic"/>
                </a:rPr>
                <a:t> </a:t>
              </a:r>
              <a:r>
                <a:rPr lang="fr-FR" sz="1200" b="1" dirty="0" err="1">
                  <a:solidFill>
                    <a:srgbClr val="5DBFD4"/>
                  </a:solidFill>
                  <a:latin typeface="Century Gothic"/>
                </a:rPr>
                <a:t>element</a:t>
              </a:r>
              <a:endParaRPr lang="fr-FR" sz="600" b="1" dirty="0">
                <a:solidFill>
                  <a:srgbClr val="5DBFD4"/>
                </a:solidFill>
                <a:latin typeface="Century Gothic"/>
              </a:endParaRPr>
            </a:p>
          </p:txBody>
        </p:sp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F26C5126-813B-7EA5-F462-52E6C070BBC6}"/>
                </a:ext>
              </a:extLst>
            </p:cNvPr>
            <p:cNvCxnSpPr/>
            <p:nvPr/>
          </p:nvCxnSpPr>
          <p:spPr>
            <a:xfrm>
              <a:off x="1942023" y="3834938"/>
              <a:ext cx="974774" cy="0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cxnSp>
          <p:nvCxnSpPr>
            <p:cNvPr id="15" name="Connecteur droit 14">
              <a:extLst>
                <a:ext uri="{FF2B5EF4-FFF2-40B4-BE49-F238E27FC236}">
                  <a16:creationId xmlns:a16="http://schemas.microsoft.com/office/drawing/2014/main" id="{8C81FCE5-AA1F-9E56-3D15-A1627DA1884B}"/>
                </a:ext>
              </a:extLst>
            </p:cNvPr>
            <p:cNvCxnSpPr/>
            <p:nvPr/>
          </p:nvCxnSpPr>
          <p:spPr>
            <a:xfrm>
              <a:off x="1543568" y="3511356"/>
              <a:ext cx="397455" cy="331746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cxnSp>
          <p:nvCxnSpPr>
            <p:cNvPr id="16" name="Connecteur droit 15">
              <a:extLst>
                <a:ext uri="{FF2B5EF4-FFF2-40B4-BE49-F238E27FC236}">
                  <a16:creationId xmlns:a16="http://schemas.microsoft.com/office/drawing/2014/main" id="{5E71B63E-87BD-73C5-6B17-B61064F094AE}"/>
                </a:ext>
              </a:extLst>
            </p:cNvPr>
            <p:cNvCxnSpPr/>
            <p:nvPr/>
          </p:nvCxnSpPr>
          <p:spPr>
            <a:xfrm flipV="1">
              <a:off x="1543568" y="3836181"/>
              <a:ext cx="397455" cy="391081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E61AB2F-73C7-AD65-4581-A7F74F2C09E9}"/>
                </a:ext>
              </a:extLst>
            </p:cNvPr>
            <p:cNvCxnSpPr>
              <a:cxnSpLocks/>
              <a:stCxn id="8" idx="3"/>
            </p:cNvCxnSpPr>
            <p:nvPr/>
          </p:nvCxnSpPr>
          <p:spPr>
            <a:xfrm>
              <a:off x="5888888" y="3825897"/>
              <a:ext cx="705001" cy="0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cxnSp>
          <p:nvCxnSpPr>
            <p:cNvPr id="19" name="Connecteur droit 18">
              <a:extLst>
                <a:ext uri="{FF2B5EF4-FFF2-40B4-BE49-F238E27FC236}">
                  <a16:creationId xmlns:a16="http://schemas.microsoft.com/office/drawing/2014/main" id="{69D2E581-52CD-4E97-F76D-012F72D7FC03}"/>
                </a:ext>
              </a:extLst>
            </p:cNvPr>
            <p:cNvCxnSpPr>
              <a:stCxn id="10" idx="6"/>
              <a:endCxn id="7" idx="0"/>
            </p:cNvCxnSpPr>
            <p:nvPr/>
          </p:nvCxnSpPr>
          <p:spPr>
            <a:xfrm flipV="1">
              <a:off x="3650681" y="3825897"/>
              <a:ext cx="1010297" cy="12453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cxnSp>
          <p:nvCxnSpPr>
            <p:cNvPr id="20" name="Connecteur droit 19">
              <a:extLst>
                <a:ext uri="{FF2B5EF4-FFF2-40B4-BE49-F238E27FC236}">
                  <a16:creationId xmlns:a16="http://schemas.microsoft.com/office/drawing/2014/main" id="{6C2970A2-0E0D-433F-5D3E-F27C5468EEBD}"/>
                </a:ext>
              </a:extLst>
            </p:cNvPr>
            <p:cNvCxnSpPr/>
            <p:nvPr/>
          </p:nvCxnSpPr>
          <p:spPr>
            <a:xfrm flipV="1">
              <a:off x="585238" y="3564917"/>
              <a:ext cx="0" cy="586426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639F1232-C3CB-C0AF-86B0-4FFD8AA02CFC}"/>
                </a:ext>
              </a:extLst>
            </p:cNvPr>
            <p:cNvCxnSpPr/>
            <p:nvPr/>
          </p:nvCxnSpPr>
          <p:spPr>
            <a:xfrm flipV="1">
              <a:off x="683166" y="3544709"/>
              <a:ext cx="0" cy="606632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ysDot"/>
            </a:ln>
            <a:effectLst/>
          </p:spPr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59D14BF0-77B3-0F5A-555A-A1D887982C06}"/>
                </a:ext>
              </a:extLst>
            </p:cNvPr>
            <p:cNvCxnSpPr/>
            <p:nvPr/>
          </p:nvCxnSpPr>
          <p:spPr>
            <a:xfrm flipV="1">
              <a:off x="826650" y="3564917"/>
              <a:ext cx="0" cy="586424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cxnSp>
          <p:nvCxnSpPr>
            <p:cNvPr id="23" name="Connecteur droit 22">
              <a:extLst>
                <a:ext uri="{FF2B5EF4-FFF2-40B4-BE49-F238E27FC236}">
                  <a16:creationId xmlns:a16="http://schemas.microsoft.com/office/drawing/2014/main" id="{859FD68D-B184-1949-640A-2C1348A3C5D1}"/>
                </a:ext>
              </a:extLst>
            </p:cNvPr>
            <p:cNvCxnSpPr/>
            <p:nvPr/>
          </p:nvCxnSpPr>
          <p:spPr>
            <a:xfrm flipV="1">
              <a:off x="924578" y="3564917"/>
              <a:ext cx="0" cy="586423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ysDot"/>
            </a:ln>
            <a:effectLst/>
          </p:spPr>
        </p:cxnSp>
        <p:cxnSp>
          <p:nvCxnSpPr>
            <p:cNvPr id="24" name="Connecteur droit 23">
              <a:extLst>
                <a:ext uri="{FF2B5EF4-FFF2-40B4-BE49-F238E27FC236}">
                  <a16:creationId xmlns:a16="http://schemas.microsoft.com/office/drawing/2014/main" id="{7E591AE7-8AF1-D5E1-7D28-B38DE423EE6A}"/>
                </a:ext>
              </a:extLst>
            </p:cNvPr>
            <p:cNvCxnSpPr>
              <a:endCxn id="10" idx="4"/>
            </p:cNvCxnSpPr>
            <p:nvPr/>
          </p:nvCxnSpPr>
          <p:spPr>
            <a:xfrm flipV="1">
              <a:off x="3281301" y="4188984"/>
              <a:ext cx="1558" cy="1115792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7EBDCB88-7C09-725D-3364-67275333AE1E}"/>
                </a:ext>
              </a:extLst>
            </p:cNvPr>
            <p:cNvSpPr txBox="1"/>
            <p:nvPr/>
          </p:nvSpPr>
          <p:spPr>
            <a:xfrm>
              <a:off x="243579" y="3106854"/>
              <a:ext cx="101771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200" b="1" dirty="0">
                  <a:solidFill>
                    <a:srgbClr val="5DBFD4"/>
                  </a:solidFill>
                  <a:latin typeface="Century Gothic"/>
                </a:rPr>
                <a:t>Radome</a:t>
              </a:r>
              <a:endParaRPr lang="fr-FR" sz="600" b="1" dirty="0">
                <a:solidFill>
                  <a:srgbClr val="5DBFD4"/>
                </a:solidFill>
                <a:latin typeface="Century Gothic"/>
              </a:endParaRPr>
            </a:p>
          </p:txBody>
        </p:sp>
        <p:cxnSp>
          <p:nvCxnSpPr>
            <p:cNvPr id="26" name="Connecteur droit 25">
              <a:extLst>
                <a:ext uri="{FF2B5EF4-FFF2-40B4-BE49-F238E27FC236}">
                  <a16:creationId xmlns:a16="http://schemas.microsoft.com/office/drawing/2014/main" id="{B806C4E1-4477-5061-267A-45A9BA1E9D72}"/>
                </a:ext>
              </a:extLst>
            </p:cNvPr>
            <p:cNvCxnSpPr>
              <a:cxnSpLocks/>
            </p:cNvCxnSpPr>
            <p:nvPr/>
          </p:nvCxnSpPr>
          <p:spPr>
            <a:xfrm>
              <a:off x="3268601" y="5300366"/>
              <a:ext cx="1772136" cy="0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sp>
          <p:nvSpPr>
            <p:cNvPr id="27" name="Triangle isocèle 26">
              <a:extLst>
                <a:ext uri="{FF2B5EF4-FFF2-40B4-BE49-F238E27FC236}">
                  <a16:creationId xmlns:a16="http://schemas.microsoft.com/office/drawing/2014/main" id="{B7E17C9B-B62B-0A97-3129-B6F4EC1E3035}"/>
                </a:ext>
              </a:extLst>
            </p:cNvPr>
            <p:cNvSpPr/>
            <p:nvPr/>
          </p:nvSpPr>
          <p:spPr>
            <a:xfrm rot="5400000">
              <a:off x="4986058" y="4919365"/>
              <a:ext cx="896760" cy="762002"/>
            </a:xfrm>
            <a:prstGeom prst="triangl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5DBFD4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cxnSp>
          <p:nvCxnSpPr>
            <p:cNvPr id="28" name="Connecteur droit 27">
              <a:extLst>
                <a:ext uri="{FF2B5EF4-FFF2-40B4-BE49-F238E27FC236}">
                  <a16:creationId xmlns:a16="http://schemas.microsoft.com/office/drawing/2014/main" id="{569A9B6B-2327-C662-8DA0-E56E69143D99}"/>
                </a:ext>
              </a:extLst>
            </p:cNvPr>
            <p:cNvCxnSpPr>
              <a:cxnSpLocks/>
              <a:stCxn id="27" idx="0"/>
            </p:cNvCxnSpPr>
            <p:nvPr/>
          </p:nvCxnSpPr>
          <p:spPr>
            <a:xfrm>
              <a:off x="5815439" y="5300366"/>
              <a:ext cx="778450" cy="0"/>
            </a:xfrm>
            <a:prstGeom prst="line">
              <a:avLst/>
            </a:prstGeom>
            <a:noFill/>
            <a:ln w="38100" cap="flat" cmpd="sng" algn="ctr">
              <a:solidFill>
                <a:srgbClr val="5DBFD4"/>
              </a:solidFill>
              <a:prstDash val="solid"/>
            </a:ln>
            <a:effectLst/>
          </p:spPr>
        </p:cxn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B508E8B9-0473-81B5-BCCC-69D6B6FE9710}"/>
                </a:ext>
              </a:extLst>
            </p:cNvPr>
            <p:cNvSpPr txBox="1"/>
            <p:nvPr/>
          </p:nvSpPr>
          <p:spPr>
            <a:xfrm>
              <a:off x="4856781" y="4596734"/>
              <a:ext cx="123284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200" b="1" dirty="0">
                  <a:solidFill>
                    <a:srgbClr val="5DBFD4"/>
                  </a:solidFill>
                  <a:latin typeface="Century Gothic"/>
                </a:rPr>
                <a:t>LNA</a:t>
              </a:r>
            </a:p>
          </p:txBody>
        </p:sp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466DC051-B00E-B93B-4E9E-9750BE2576C1}"/>
                </a:ext>
              </a:extLst>
            </p:cNvPr>
            <p:cNvSpPr/>
            <p:nvPr/>
          </p:nvSpPr>
          <p:spPr>
            <a:xfrm rot="2777669">
              <a:off x="604144" y="3519766"/>
              <a:ext cx="723681" cy="676724"/>
            </a:xfrm>
            <a:prstGeom prst="arc">
              <a:avLst/>
            </a:prstGeom>
            <a:noFill/>
            <a:ln w="38100" cap="flat" cmpd="sng" algn="ctr">
              <a:solidFill>
                <a:srgbClr val="333366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333366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39" name="Flèche droite 60">
              <a:extLst>
                <a:ext uri="{FF2B5EF4-FFF2-40B4-BE49-F238E27FC236}">
                  <a16:creationId xmlns:a16="http://schemas.microsoft.com/office/drawing/2014/main" id="{30C450D7-8746-F2AF-1A94-575D7BF2D289}"/>
                </a:ext>
              </a:extLst>
            </p:cNvPr>
            <p:cNvSpPr/>
            <p:nvPr/>
          </p:nvSpPr>
          <p:spPr>
            <a:xfrm rot="10800000">
              <a:off x="6030012" y="3619241"/>
              <a:ext cx="333482" cy="116375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0" name="ZoneTexte 39">
              <a:extLst>
                <a:ext uri="{FF2B5EF4-FFF2-40B4-BE49-F238E27FC236}">
                  <a16:creationId xmlns:a16="http://schemas.microsoft.com/office/drawing/2014/main" id="{799C76E5-E7BE-DB86-E9F9-DFFD5422B5FD}"/>
                </a:ext>
              </a:extLst>
            </p:cNvPr>
            <p:cNvSpPr txBox="1"/>
            <p:nvPr/>
          </p:nvSpPr>
          <p:spPr>
            <a:xfrm>
              <a:off x="5984786" y="3421598"/>
              <a:ext cx="4435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000" b="1" dirty="0">
                  <a:solidFill>
                    <a:srgbClr val="FF0000"/>
                  </a:solidFill>
                  <a:latin typeface="Century Gothic"/>
                </a:rPr>
                <a:t>TX</a:t>
              </a:r>
              <a:endParaRPr lang="fr-FR" sz="300" b="1" dirty="0">
                <a:solidFill>
                  <a:srgbClr val="FF0000"/>
                </a:solidFill>
                <a:latin typeface="Century Gothic"/>
              </a:endParaRPr>
            </a:p>
          </p:txBody>
        </p:sp>
        <p:sp>
          <p:nvSpPr>
            <p:cNvPr id="45" name="Flèche droite 60">
              <a:extLst>
                <a:ext uri="{FF2B5EF4-FFF2-40B4-BE49-F238E27FC236}">
                  <a16:creationId xmlns:a16="http://schemas.microsoft.com/office/drawing/2014/main" id="{A9C73D4B-A6B5-4D88-D501-CFB0C8861909}"/>
                </a:ext>
              </a:extLst>
            </p:cNvPr>
            <p:cNvSpPr/>
            <p:nvPr/>
          </p:nvSpPr>
          <p:spPr>
            <a:xfrm rot="10800000">
              <a:off x="4105409" y="3657067"/>
              <a:ext cx="333482" cy="116375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6702EF30-14B5-2ED5-C40A-1E7E7A588881}"/>
                </a:ext>
              </a:extLst>
            </p:cNvPr>
            <p:cNvSpPr txBox="1"/>
            <p:nvPr/>
          </p:nvSpPr>
          <p:spPr>
            <a:xfrm>
              <a:off x="4060183" y="3459424"/>
              <a:ext cx="4435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000" b="1" dirty="0">
                  <a:solidFill>
                    <a:srgbClr val="FF0000"/>
                  </a:solidFill>
                  <a:latin typeface="Century Gothic"/>
                </a:rPr>
                <a:t>TX</a:t>
              </a:r>
              <a:endParaRPr lang="fr-FR" sz="300" b="1" dirty="0">
                <a:solidFill>
                  <a:srgbClr val="FF0000"/>
                </a:solidFill>
                <a:latin typeface="Century Gothic"/>
              </a:endParaRPr>
            </a:p>
          </p:txBody>
        </p:sp>
        <p:sp>
          <p:nvSpPr>
            <p:cNvPr id="47" name="Flèche droite 60">
              <a:extLst>
                <a:ext uri="{FF2B5EF4-FFF2-40B4-BE49-F238E27FC236}">
                  <a16:creationId xmlns:a16="http://schemas.microsoft.com/office/drawing/2014/main" id="{922519FD-E4E6-CA54-3CCA-C5629B634085}"/>
                </a:ext>
              </a:extLst>
            </p:cNvPr>
            <p:cNvSpPr/>
            <p:nvPr/>
          </p:nvSpPr>
          <p:spPr>
            <a:xfrm rot="10800000">
              <a:off x="2123716" y="3654507"/>
              <a:ext cx="333482" cy="116375"/>
            </a:xfrm>
            <a:prstGeom prst="rightArrow">
              <a:avLst/>
            </a:prstGeom>
            <a:solidFill>
              <a:srgbClr val="FF00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48" name="ZoneTexte 47">
              <a:extLst>
                <a:ext uri="{FF2B5EF4-FFF2-40B4-BE49-F238E27FC236}">
                  <a16:creationId xmlns:a16="http://schemas.microsoft.com/office/drawing/2014/main" id="{542C2648-143A-7173-E2E9-DF2F3C2EA031}"/>
                </a:ext>
              </a:extLst>
            </p:cNvPr>
            <p:cNvSpPr txBox="1"/>
            <p:nvPr/>
          </p:nvSpPr>
          <p:spPr>
            <a:xfrm>
              <a:off x="2078490" y="3456864"/>
              <a:ext cx="4435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000" b="1" dirty="0">
                  <a:solidFill>
                    <a:srgbClr val="FF0000"/>
                  </a:solidFill>
                  <a:latin typeface="Century Gothic"/>
                </a:rPr>
                <a:t>TX</a:t>
              </a:r>
              <a:endParaRPr lang="fr-FR" sz="300" b="1" dirty="0">
                <a:solidFill>
                  <a:srgbClr val="FF0000"/>
                </a:solidFill>
                <a:latin typeface="Century Gothic"/>
              </a:endParaRPr>
            </a:p>
          </p:txBody>
        </p:sp>
        <p:sp>
          <p:nvSpPr>
            <p:cNvPr id="49" name="Flèche droite 60">
              <a:extLst>
                <a:ext uri="{FF2B5EF4-FFF2-40B4-BE49-F238E27FC236}">
                  <a16:creationId xmlns:a16="http://schemas.microsoft.com/office/drawing/2014/main" id="{B88503B9-7886-3887-8E6A-EBD79424EA61}"/>
                </a:ext>
              </a:extLst>
            </p:cNvPr>
            <p:cNvSpPr/>
            <p:nvPr/>
          </p:nvSpPr>
          <p:spPr>
            <a:xfrm rot="10800000" flipH="1">
              <a:off x="2124731" y="4082053"/>
              <a:ext cx="333482" cy="116375"/>
            </a:xfrm>
            <a:prstGeom prst="rightArrow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0" name="ZoneTexte 49">
              <a:extLst>
                <a:ext uri="{FF2B5EF4-FFF2-40B4-BE49-F238E27FC236}">
                  <a16:creationId xmlns:a16="http://schemas.microsoft.com/office/drawing/2014/main" id="{ABF134C8-0A10-811D-BC82-DE0A8F181AC6}"/>
                </a:ext>
              </a:extLst>
            </p:cNvPr>
            <p:cNvSpPr txBox="1"/>
            <p:nvPr/>
          </p:nvSpPr>
          <p:spPr>
            <a:xfrm>
              <a:off x="2060455" y="3884410"/>
              <a:ext cx="4435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000" b="1" dirty="0">
                  <a:solidFill>
                    <a:srgbClr val="009900"/>
                  </a:solidFill>
                  <a:latin typeface="Century Gothic"/>
                </a:rPr>
                <a:t>RX</a:t>
              </a:r>
              <a:endParaRPr lang="fr-FR" sz="300" b="1" dirty="0">
                <a:solidFill>
                  <a:srgbClr val="009900"/>
                </a:solidFill>
                <a:latin typeface="Century Gothic"/>
              </a:endParaRPr>
            </a:p>
          </p:txBody>
        </p:sp>
        <p:sp>
          <p:nvSpPr>
            <p:cNvPr id="51" name="Flèche droite 60">
              <a:extLst>
                <a:ext uri="{FF2B5EF4-FFF2-40B4-BE49-F238E27FC236}">
                  <a16:creationId xmlns:a16="http://schemas.microsoft.com/office/drawing/2014/main" id="{7BBE56C6-DD6B-6315-3499-1914EAEB3422}"/>
                </a:ext>
              </a:extLst>
            </p:cNvPr>
            <p:cNvSpPr/>
            <p:nvPr/>
          </p:nvSpPr>
          <p:spPr>
            <a:xfrm rot="10800000" flipH="1">
              <a:off x="3811269" y="5524258"/>
              <a:ext cx="333482" cy="116375"/>
            </a:xfrm>
            <a:prstGeom prst="rightArrow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2" name="ZoneTexte 51">
              <a:extLst>
                <a:ext uri="{FF2B5EF4-FFF2-40B4-BE49-F238E27FC236}">
                  <a16:creationId xmlns:a16="http://schemas.microsoft.com/office/drawing/2014/main" id="{9F55E5CD-8BD9-6827-90EE-1D60EC9873EE}"/>
                </a:ext>
              </a:extLst>
            </p:cNvPr>
            <p:cNvSpPr txBox="1"/>
            <p:nvPr/>
          </p:nvSpPr>
          <p:spPr>
            <a:xfrm>
              <a:off x="3746993" y="5326615"/>
              <a:ext cx="4435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000" b="1" dirty="0">
                  <a:solidFill>
                    <a:srgbClr val="009900"/>
                  </a:solidFill>
                  <a:latin typeface="Century Gothic"/>
                </a:rPr>
                <a:t>RX</a:t>
              </a:r>
              <a:endParaRPr lang="fr-FR" sz="300" b="1" dirty="0">
                <a:solidFill>
                  <a:srgbClr val="009900"/>
                </a:solidFill>
                <a:latin typeface="Century Gothic"/>
              </a:endParaRPr>
            </a:p>
          </p:txBody>
        </p:sp>
        <p:sp>
          <p:nvSpPr>
            <p:cNvPr id="53" name="Flèche droite 60">
              <a:extLst>
                <a:ext uri="{FF2B5EF4-FFF2-40B4-BE49-F238E27FC236}">
                  <a16:creationId xmlns:a16="http://schemas.microsoft.com/office/drawing/2014/main" id="{22CDE4AC-984C-8469-4DFC-A96F0E52ED3A}"/>
                </a:ext>
              </a:extLst>
            </p:cNvPr>
            <p:cNvSpPr/>
            <p:nvPr/>
          </p:nvSpPr>
          <p:spPr>
            <a:xfrm rot="10800000" flipH="1">
              <a:off x="6056556" y="5530236"/>
              <a:ext cx="333482" cy="116375"/>
            </a:xfrm>
            <a:prstGeom prst="rightArrow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4" name="ZoneTexte 53">
              <a:extLst>
                <a:ext uri="{FF2B5EF4-FFF2-40B4-BE49-F238E27FC236}">
                  <a16:creationId xmlns:a16="http://schemas.microsoft.com/office/drawing/2014/main" id="{596466D9-CFAA-C91A-79F2-685FFC77BC66}"/>
                </a:ext>
              </a:extLst>
            </p:cNvPr>
            <p:cNvSpPr txBox="1"/>
            <p:nvPr/>
          </p:nvSpPr>
          <p:spPr>
            <a:xfrm>
              <a:off x="5992280" y="5332593"/>
              <a:ext cx="4435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000" b="1" dirty="0">
                  <a:solidFill>
                    <a:srgbClr val="009900"/>
                  </a:solidFill>
                  <a:latin typeface="Century Gothic"/>
                </a:rPr>
                <a:t>RX</a:t>
              </a:r>
              <a:endParaRPr lang="fr-FR" sz="300" b="1" dirty="0">
                <a:solidFill>
                  <a:srgbClr val="009900"/>
                </a:solidFill>
                <a:latin typeface="Century Gothic"/>
              </a:endParaRPr>
            </a:p>
          </p:txBody>
        </p:sp>
        <p:sp>
          <p:nvSpPr>
            <p:cNvPr id="55" name="Flèche droite 60">
              <a:extLst>
                <a:ext uri="{FF2B5EF4-FFF2-40B4-BE49-F238E27FC236}">
                  <a16:creationId xmlns:a16="http://schemas.microsoft.com/office/drawing/2014/main" id="{A2CC94E5-7DC2-CACA-2A3B-BE5A6CF4336C}"/>
                </a:ext>
              </a:extLst>
            </p:cNvPr>
            <p:cNvSpPr/>
            <p:nvPr/>
          </p:nvSpPr>
          <p:spPr>
            <a:xfrm rot="16200000" flipH="1">
              <a:off x="2979061" y="4771052"/>
              <a:ext cx="333482" cy="116375"/>
            </a:xfrm>
            <a:prstGeom prst="rightArrow">
              <a:avLst/>
            </a:prstGeom>
            <a:solidFill>
              <a:srgbClr val="009900"/>
            </a:solidFill>
            <a:ln w="9525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0099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56" name="ZoneTexte 55">
              <a:extLst>
                <a:ext uri="{FF2B5EF4-FFF2-40B4-BE49-F238E27FC236}">
                  <a16:creationId xmlns:a16="http://schemas.microsoft.com/office/drawing/2014/main" id="{A92BB86F-B5C9-2C84-9E13-2F93019BEEA4}"/>
                </a:ext>
              </a:extLst>
            </p:cNvPr>
            <p:cNvSpPr txBox="1"/>
            <p:nvPr/>
          </p:nvSpPr>
          <p:spPr>
            <a:xfrm>
              <a:off x="2730330" y="4682890"/>
              <a:ext cx="44356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fr-FR" sz="1000" b="1" dirty="0">
                  <a:solidFill>
                    <a:srgbClr val="009900"/>
                  </a:solidFill>
                  <a:latin typeface="Century Gothic"/>
                </a:rPr>
                <a:t>RX</a:t>
              </a:r>
              <a:endParaRPr lang="fr-FR" sz="300" b="1" dirty="0">
                <a:solidFill>
                  <a:srgbClr val="009900"/>
                </a:solidFill>
                <a:latin typeface="Century Gothic"/>
              </a:endParaRPr>
            </a:p>
          </p:txBody>
        </p:sp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A72DB6BB-CF09-3066-F1D0-288A53E39370}"/>
              </a:ext>
            </a:extLst>
          </p:cNvPr>
          <p:cNvSpPr txBox="1"/>
          <p:nvPr/>
        </p:nvSpPr>
        <p:spPr>
          <a:xfrm>
            <a:off x="2868646" y="5695151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fr-FR" sz="1800" b="1" dirty="0" err="1">
                <a:solidFill>
                  <a:srgbClr val="002060"/>
                </a:solidFill>
              </a:rPr>
              <a:t>Circulator</a:t>
            </a:r>
            <a:r>
              <a:rPr lang="fr-FR" sz="1800" b="1" dirty="0">
                <a:solidFill>
                  <a:srgbClr val="002060"/>
                </a:solidFill>
              </a:rPr>
              <a:t>: a crucial </a:t>
            </a:r>
            <a:r>
              <a:rPr lang="fr-FR" sz="1800" b="1" dirty="0" err="1">
                <a:solidFill>
                  <a:srgbClr val="002060"/>
                </a:solidFill>
              </a:rPr>
              <a:t>element</a:t>
            </a:r>
            <a:r>
              <a:rPr lang="fr-FR" sz="1800" b="1" dirty="0">
                <a:solidFill>
                  <a:srgbClr val="002060"/>
                </a:solidFill>
              </a:rPr>
              <a:t> of a T/R module</a:t>
            </a:r>
          </a:p>
        </p:txBody>
      </p:sp>
    </p:spTree>
    <p:extLst>
      <p:ext uri="{BB962C8B-B14F-4D97-AF65-F5344CB8AC3E}">
        <p14:creationId xmlns:p14="http://schemas.microsoft.com/office/powerpoint/2010/main" val="2291356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000" y="293325"/>
            <a:ext cx="11016000" cy="369332"/>
          </a:xfrm>
        </p:spPr>
        <p:txBody>
          <a:bodyPr/>
          <a:lstStyle/>
          <a:p>
            <a:r>
              <a:rPr lang="en-GB" dirty="0"/>
              <a:t>I. Context &amp; objectives 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80708C1-4235-93A5-CF53-E57AAF08E1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7999" y="784525"/>
            <a:ext cx="11016000" cy="2365076"/>
          </a:xfrm>
        </p:spPr>
        <p:txBody>
          <a:bodyPr/>
          <a:lstStyle/>
          <a:p>
            <a:r>
              <a:rPr lang="fr-FR" dirty="0" err="1"/>
              <a:t>Circulator</a:t>
            </a:r>
            <a:r>
              <a:rPr lang="fr-FR" dirty="0"/>
              <a:t> structure</a:t>
            </a:r>
          </a:p>
          <a:p>
            <a:pPr lvl="1"/>
            <a:r>
              <a:rPr lang="fr-FR" b="1" dirty="0"/>
              <a:t>Ferrite</a:t>
            </a:r>
            <a:r>
              <a:rPr lang="fr-FR" dirty="0"/>
              <a:t> </a:t>
            </a:r>
            <a:r>
              <a:rPr lang="fr-FR" dirty="0" err="1"/>
              <a:t>responsible</a:t>
            </a:r>
            <a:r>
              <a:rPr lang="fr-FR" dirty="0"/>
              <a:t> of the circulation </a:t>
            </a:r>
            <a:r>
              <a:rPr lang="fr-FR" dirty="0" err="1"/>
              <a:t>phenomenon</a:t>
            </a:r>
            <a:r>
              <a:rPr lang="fr-FR" dirty="0"/>
              <a:t> </a:t>
            </a:r>
            <a:r>
              <a:rPr lang="fr-FR" dirty="0" err="1"/>
              <a:t>when</a:t>
            </a:r>
            <a:r>
              <a:rPr lang="fr-FR" dirty="0"/>
              <a:t> </a:t>
            </a:r>
            <a:r>
              <a:rPr lang="fr-FR" dirty="0" err="1"/>
              <a:t>submitted</a:t>
            </a:r>
            <a:r>
              <a:rPr lang="fr-FR" dirty="0"/>
              <a:t> to an </a:t>
            </a:r>
            <a:r>
              <a:rPr lang="fr-FR" dirty="0" err="1"/>
              <a:t>external</a:t>
            </a:r>
            <a:r>
              <a:rPr lang="fr-FR" dirty="0"/>
              <a:t> </a:t>
            </a:r>
            <a:r>
              <a:rPr lang="fr-FR" dirty="0" err="1"/>
              <a:t>magnetic</a:t>
            </a:r>
            <a:r>
              <a:rPr lang="fr-FR" dirty="0"/>
              <a:t> </a:t>
            </a:r>
            <a:r>
              <a:rPr lang="fr-FR" dirty="0" err="1"/>
              <a:t>field</a:t>
            </a:r>
            <a:endParaRPr lang="fr-FR" dirty="0"/>
          </a:p>
          <a:p>
            <a:pPr lvl="1"/>
            <a:r>
              <a:rPr lang="fr-FR" dirty="0" err="1"/>
              <a:t>Adding</a:t>
            </a:r>
            <a:r>
              <a:rPr lang="fr-FR" dirty="0"/>
              <a:t> a </a:t>
            </a:r>
            <a:r>
              <a:rPr lang="fr-FR" b="1" dirty="0"/>
              <a:t>magnet</a:t>
            </a:r>
            <a:r>
              <a:rPr lang="fr-FR" dirty="0"/>
              <a:t> on the top</a:t>
            </a:r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dirty="0"/>
          </a:p>
          <a:p>
            <a:pPr lvl="1"/>
            <a:endParaRPr lang="fr-FR" sz="1050" dirty="0"/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2A61AD2-CBAF-1125-D589-89E573211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7778" y="1872761"/>
            <a:ext cx="5497458" cy="1335831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37C45C3F-F6B4-3DEB-C725-50D25C43A053}"/>
              </a:ext>
            </a:extLst>
          </p:cNvPr>
          <p:cNvGrpSpPr/>
          <p:nvPr/>
        </p:nvGrpSpPr>
        <p:grpSpPr>
          <a:xfrm>
            <a:off x="540614" y="3328316"/>
            <a:ext cx="11280975" cy="2629784"/>
            <a:chOff x="540614" y="3073668"/>
            <a:chExt cx="11280975" cy="2629784"/>
          </a:xfrm>
        </p:grpSpPr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C75CF32B-357B-81AE-0952-0AB2E8C78E21}"/>
                </a:ext>
              </a:extLst>
            </p:cNvPr>
            <p:cNvSpPr txBox="1"/>
            <p:nvPr/>
          </p:nvSpPr>
          <p:spPr>
            <a:xfrm>
              <a:off x="540614" y="3073668"/>
              <a:ext cx="9720985" cy="70993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16000" marR="0" lvl="0" indent="-216000" algn="l" defTabSz="914400" rtl="0" eaLnBrk="1" fontAlgn="auto" latinLnBrk="0" hangingPunct="1">
                <a:lnSpc>
                  <a:spcPct val="114000"/>
                </a:lnSpc>
                <a:spcBef>
                  <a:spcPts val="1600"/>
                </a:spcBef>
                <a:spcAft>
                  <a:spcPts val="0"/>
                </a:spcAft>
                <a:buClrTx/>
                <a:buSz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tabLst/>
                <a:defRPr/>
              </a:pPr>
              <a:r>
                <a:rPr kumimoji="0" lang="fr-FR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00BBDD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Ferrite </a:t>
              </a:r>
              <a:r>
                <a:rPr kumimoji="0" lang="fr-FR" sz="18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00BBDD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choice</a:t>
              </a:r>
              <a:endPara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00BBDD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  <a:p>
              <a:pPr marL="216000" marR="0" lvl="1" indent="-216000" algn="l" defTabSz="914400" rtl="0" eaLnBrk="1" fontAlgn="auto" latinLnBrk="0" hangingPunct="1">
                <a:lnSpc>
                  <a:spcPct val="114000"/>
                </a:lnSpc>
                <a:spcBef>
                  <a:spcPts val="600"/>
                </a:spcBef>
                <a:spcAft>
                  <a:spcPts val="0"/>
                </a:spcAft>
                <a:buClr>
                  <a:srgbClr val="00AB8E"/>
                </a:buClr>
                <a:buSzTx/>
                <a:buFont typeface="Wingdings 3" panose="05040102010807070707" pitchFamily="18" charset="2"/>
                <a:buChar char="ê"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Ferrites choice depending on frequency application</a:t>
              </a: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grpSp>
          <p:nvGrpSpPr>
            <p:cNvPr id="3" name="Groupe 2">
              <a:extLst>
                <a:ext uri="{FF2B5EF4-FFF2-40B4-BE49-F238E27FC236}">
                  <a16:creationId xmlns:a16="http://schemas.microsoft.com/office/drawing/2014/main" id="{DAECB7B2-0F96-E51A-E7F1-E1D7D2380050}"/>
                </a:ext>
              </a:extLst>
            </p:cNvPr>
            <p:cNvGrpSpPr/>
            <p:nvPr/>
          </p:nvGrpSpPr>
          <p:grpSpPr>
            <a:xfrm>
              <a:off x="613399" y="3753068"/>
              <a:ext cx="11208190" cy="1950384"/>
              <a:chOff x="613399" y="3753068"/>
              <a:chExt cx="11208190" cy="1950384"/>
            </a:xfrm>
          </p:grpSpPr>
          <p:cxnSp>
            <p:nvCxnSpPr>
              <p:cNvPr id="11" name="Connecteur droit 10">
                <a:extLst>
                  <a:ext uri="{FF2B5EF4-FFF2-40B4-BE49-F238E27FC236}">
                    <a16:creationId xmlns:a16="http://schemas.microsoft.com/office/drawing/2014/main" id="{0DDE7FA6-DA4C-5BEA-57C4-7F195DC34DC0}"/>
                  </a:ext>
                </a:extLst>
              </p:cNvPr>
              <p:cNvCxnSpPr/>
              <p:nvPr/>
            </p:nvCxnSpPr>
            <p:spPr>
              <a:xfrm flipV="1">
                <a:off x="8310045" y="4208531"/>
                <a:ext cx="0" cy="685286"/>
              </a:xfrm>
              <a:prstGeom prst="line">
                <a:avLst/>
              </a:prstGeom>
              <a:ln w="38100">
                <a:solidFill>
                  <a:srgbClr val="2C327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>
                <a:extLst>
                  <a:ext uri="{FF2B5EF4-FFF2-40B4-BE49-F238E27FC236}">
                    <a16:creationId xmlns:a16="http://schemas.microsoft.com/office/drawing/2014/main" id="{CE5A6531-9FA2-C255-85E3-AA891712F1BF}"/>
                  </a:ext>
                </a:extLst>
              </p:cNvPr>
              <p:cNvCxnSpPr/>
              <p:nvPr/>
            </p:nvCxnSpPr>
            <p:spPr>
              <a:xfrm flipV="1">
                <a:off x="4858183" y="4209419"/>
                <a:ext cx="0" cy="685286"/>
              </a:xfrm>
              <a:prstGeom prst="line">
                <a:avLst/>
              </a:prstGeom>
              <a:ln w="38100">
                <a:solidFill>
                  <a:srgbClr val="2C327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5" name="Groupe 34">
                <a:extLst>
                  <a:ext uri="{FF2B5EF4-FFF2-40B4-BE49-F238E27FC236}">
                    <a16:creationId xmlns:a16="http://schemas.microsoft.com/office/drawing/2014/main" id="{D2ED2FB2-8D08-0E22-435E-0EFA6D49C1E5}"/>
                  </a:ext>
                </a:extLst>
              </p:cNvPr>
              <p:cNvGrpSpPr/>
              <p:nvPr/>
            </p:nvGrpSpPr>
            <p:grpSpPr>
              <a:xfrm>
                <a:off x="613399" y="3753068"/>
                <a:ext cx="11208190" cy="1950384"/>
                <a:chOff x="407406" y="815755"/>
                <a:chExt cx="11208190" cy="1950384"/>
              </a:xfrm>
            </p:grpSpPr>
            <p:sp>
              <p:nvSpPr>
                <p:cNvPr id="36" name="Flèche : droite 35">
                  <a:extLst>
                    <a:ext uri="{FF2B5EF4-FFF2-40B4-BE49-F238E27FC236}">
                      <a16:creationId xmlns:a16="http://schemas.microsoft.com/office/drawing/2014/main" id="{B07B62B2-E2C4-B141-7C1F-1F4E22B49F52}"/>
                    </a:ext>
                  </a:extLst>
                </p:cNvPr>
                <p:cNvSpPr/>
                <p:nvPr/>
              </p:nvSpPr>
              <p:spPr>
                <a:xfrm>
                  <a:off x="407406" y="815755"/>
                  <a:ext cx="11208190" cy="1113576"/>
                </a:xfrm>
                <a:prstGeom prst="rightArrow">
                  <a:avLst/>
                </a:prstGeom>
                <a:gradFill flip="none" rotWithShape="1">
                  <a:gsLst>
                    <a:gs pos="0">
                      <a:srgbClr val="002060"/>
                    </a:gs>
                    <a:gs pos="50000">
                      <a:srgbClr val="0070C0"/>
                    </a:gs>
                    <a:gs pos="100000">
                      <a:srgbClr val="9FDFFF"/>
                    </a:gs>
                  </a:gsLst>
                  <a:lin ang="10800000" scaled="1"/>
                  <a:tileRect/>
                </a:gra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37" name="ZoneTexte 36">
                  <a:extLst>
                    <a:ext uri="{FF2B5EF4-FFF2-40B4-BE49-F238E27FC236}">
                      <a16:creationId xmlns:a16="http://schemas.microsoft.com/office/drawing/2014/main" id="{D2489491-7E60-7DA0-3CF0-71B38E1EFAD1}"/>
                    </a:ext>
                  </a:extLst>
                </p:cNvPr>
                <p:cNvSpPr txBox="1"/>
                <p:nvPr/>
              </p:nvSpPr>
              <p:spPr>
                <a:xfrm>
                  <a:off x="476817" y="1187877"/>
                  <a:ext cx="10411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L band</a:t>
                  </a:r>
                </a:p>
              </p:txBody>
            </p:sp>
            <p:sp>
              <p:nvSpPr>
                <p:cNvPr id="38" name="ZoneTexte 37">
                  <a:extLst>
                    <a:ext uri="{FF2B5EF4-FFF2-40B4-BE49-F238E27FC236}">
                      <a16:creationId xmlns:a16="http://schemas.microsoft.com/office/drawing/2014/main" id="{09200F68-6594-F3EC-6365-9FFB77D178E5}"/>
                    </a:ext>
                  </a:extLst>
                </p:cNvPr>
                <p:cNvSpPr txBox="1"/>
                <p:nvPr/>
              </p:nvSpPr>
              <p:spPr>
                <a:xfrm>
                  <a:off x="1548721" y="1187877"/>
                  <a:ext cx="10411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S band</a:t>
                  </a:r>
                </a:p>
              </p:txBody>
            </p:sp>
            <p:sp>
              <p:nvSpPr>
                <p:cNvPr id="39" name="ZoneTexte 38">
                  <a:extLst>
                    <a:ext uri="{FF2B5EF4-FFF2-40B4-BE49-F238E27FC236}">
                      <a16:creationId xmlns:a16="http://schemas.microsoft.com/office/drawing/2014/main" id="{D77471F5-CF40-E8E2-059A-2134F63994C6}"/>
                    </a:ext>
                  </a:extLst>
                </p:cNvPr>
                <p:cNvSpPr txBox="1"/>
                <p:nvPr/>
              </p:nvSpPr>
              <p:spPr>
                <a:xfrm>
                  <a:off x="2620625" y="1187877"/>
                  <a:ext cx="10411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C band</a:t>
                  </a:r>
                </a:p>
              </p:txBody>
            </p:sp>
            <p:sp>
              <p:nvSpPr>
                <p:cNvPr id="40" name="ZoneTexte 39">
                  <a:extLst>
                    <a:ext uri="{FF2B5EF4-FFF2-40B4-BE49-F238E27FC236}">
                      <a16:creationId xmlns:a16="http://schemas.microsoft.com/office/drawing/2014/main" id="{94ABE68A-EDEA-B974-5C73-1AB158F32035}"/>
                    </a:ext>
                  </a:extLst>
                </p:cNvPr>
                <p:cNvSpPr txBox="1"/>
                <p:nvPr/>
              </p:nvSpPr>
              <p:spPr>
                <a:xfrm>
                  <a:off x="3692529" y="1187877"/>
                  <a:ext cx="1041148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X band</a:t>
                  </a:r>
                </a:p>
              </p:txBody>
            </p:sp>
            <p:sp>
              <p:nvSpPr>
                <p:cNvPr id="41" name="ZoneTexte 40">
                  <a:extLst>
                    <a:ext uri="{FF2B5EF4-FFF2-40B4-BE49-F238E27FC236}">
                      <a16:creationId xmlns:a16="http://schemas.microsoft.com/office/drawing/2014/main" id="{C560A9D5-0B85-5C4C-C0DC-7231689D744A}"/>
                    </a:ext>
                  </a:extLst>
                </p:cNvPr>
                <p:cNvSpPr txBox="1"/>
                <p:nvPr/>
              </p:nvSpPr>
              <p:spPr>
                <a:xfrm>
                  <a:off x="4764433" y="1187877"/>
                  <a:ext cx="131124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Ku band</a:t>
                  </a:r>
                </a:p>
              </p:txBody>
            </p:sp>
            <p:sp>
              <p:nvSpPr>
                <p:cNvPr id="42" name="ZoneTexte 41">
                  <a:extLst>
                    <a:ext uri="{FF2B5EF4-FFF2-40B4-BE49-F238E27FC236}">
                      <a16:creationId xmlns:a16="http://schemas.microsoft.com/office/drawing/2014/main" id="{4B0F0628-AB57-FB8E-FDCA-244FD5CD2B73}"/>
                    </a:ext>
                  </a:extLst>
                </p:cNvPr>
                <p:cNvSpPr txBox="1"/>
                <p:nvPr/>
              </p:nvSpPr>
              <p:spPr>
                <a:xfrm>
                  <a:off x="6106432" y="1187877"/>
                  <a:ext cx="131124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K band</a:t>
                  </a:r>
                </a:p>
              </p:txBody>
            </p:sp>
            <p:sp>
              <p:nvSpPr>
                <p:cNvPr id="43" name="ZoneTexte 42">
                  <a:extLst>
                    <a:ext uri="{FF2B5EF4-FFF2-40B4-BE49-F238E27FC236}">
                      <a16:creationId xmlns:a16="http://schemas.microsoft.com/office/drawing/2014/main" id="{19DF088B-C73A-3FBC-5885-EE260E4C7E74}"/>
                    </a:ext>
                  </a:extLst>
                </p:cNvPr>
                <p:cNvSpPr txBox="1"/>
                <p:nvPr/>
              </p:nvSpPr>
              <p:spPr>
                <a:xfrm>
                  <a:off x="7448431" y="1187877"/>
                  <a:ext cx="131124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Ka band</a:t>
                  </a:r>
                </a:p>
              </p:txBody>
            </p:sp>
            <p:sp>
              <p:nvSpPr>
                <p:cNvPr id="44" name="ZoneTexte 43">
                  <a:extLst>
                    <a:ext uri="{FF2B5EF4-FFF2-40B4-BE49-F238E27FC236}">
                      <a16:creationId xmlns:a16="http://schemas.microsoft.com/office/drawing/2014/main" id="{B0F2D65E-A3E9-9E21-004F-2BE101859858}"/>
                    </a:ext>
                  </a:extLst>
                </p:cNvPr>
                <p:cNvSpPr txBox="1"/>
                <p:nvPr/>
              </p:nvSpPr>
              <p:spPr>
                <a:xfrm>
                  <a:off x="8790430" y="1187877"/>
                  <a:ext cx="131124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Q band</a:t>
                  </a:r>
                </a:p>
              </p:txBody>
            </p:sp>
            <p:sp>
              <p:nvSpPr>
                <p:cNvPr id="45" name="ZoneTexte 44">
                  <a:extLst>
                    <a:ext uri="{FF2B5EF4-FFF2-40B4-BE49-F238E27FC236}">
                      <a16:creationId xmlns:a16="http://schemas.microsoft.com/office/drawing/2014/main" id="{EEBEEDD3-A910-B972-B8EF-6E207DC3EC2B}"/>
                    </a:ext>
                  </a:extLst>
                </p:cNvPr>
                <p:cNvSpPr txBox="1"/>
                <p:nvPr/>
              </p:nvSpPr>
              <p:spPr>
                <a:xfrm>
                  <a:off x="10132430" y="1187877"/>
                  <a:ext cx="131124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600" b="1" dirty="0">
                      <a:solidFill>
                        <a:schemeClr val="bg1"/>
                      </a:solidFill>
                      <a:latin typeface="Century Gothic" panose="020B0502020202020204" pitchFamily="34" charset="0"/>
                    </a:rPr>
                    <a:t>V band</a:t>
                  </a:r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7DD6EE61-3FDF-32C6-8938-528B0EC29E44}"/>
                    </a:ext>
                  </a:extLst>
                </p:cNvPr>
                <p:cNvSpPr/>
                <p:nvPr/>
              </p:nvSpPr>
              <p:spPr>
                <a:xfrm>
                  <a:off x="3614148" y="966017"/>
                  <a:ext cx="1041148" cy="787652"/>
                </a:xfrm>
                <a:prstGeom prst="rect">
                  <a:avLst/>
                </a:prstGeom>
                <a:noFill/>
                <a:ln w="381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>
                    <a:solidFill>
                      <a:srgbClr val="FF0000"/>
                    </a:solidFill>
                  </a:endParaRPr>
                </a:p>
              </p:txBody>
            </p:sp>
            <p:grpSp>
              <p:nvGrpSpPr>
                <p:cNvPr id="47" name="Groupe 46">
                  <a:extLst>
                    <a:ext uri="{FF2B5EF4-FFF2-40B4-BE49-F238E27FC236}">
                      <a16:creationId xmlns:a16="http://schemas.microsoft.com/office/drawing/2014/main" id="{FD206109-7723-3369-E642-25AAB16FBA1B}"/>
                    </a:ext>
                  </a:extLst>
                </p:cNvPr>
                <p:cNvGrpSpPr/>
                <p:nvPr/>
              </p:nvGrpSpPr>
              <p:grpSpPr>
                <a:xfrm>
                  <a:off x="407406" y="2005648"/>
                  <a:ext cx="4200076" cy="760491"/>
                  <a:chOff x="407406" y="2078072"/>
                  <a:chExt cx="4200076" cy="760491"/>
                </a:xfrm>
              </p:grpSpPr>
              <p:sp>
                <p:nvSpPr>
                  <p:cNvPr id="54" name="Rectangle 53">
                    <a:extLst>
                      <a:ext uri="{FF2B5EF4-FFF2-40B4-BE49-F238E27FC236}">
                        <a16:creationId xmlns:a16="http://schemas.microsoft.com/office/drawing/2014/main" id="{528AD758-A137-AC21-1609-5462688AEB93}"/>
                      </a:ext>
                    </a:extLst>
                  </p:cNvPr>
                  <p:cNvSpPr/>
                  <p:nvPr/>
                </p:nvSpPr>
                <p:spPr>
                  <a:xfrm>
                    <a:off x="407406" y="2078072"/>
                    <a:ext cx="4200076" cy="760491"/>
                  </a:xfrm>
                  <a:prstGeom prst="rect">
                    <a:avLst/>
                  </a:prstGeom>
                  <a:noFill/>
                  <a:ln w="38100">
                    <a:solidFill>
                      <a:schemeClr val="accent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/>
                  </a:p>
                </p:txBody>
              </p:sp>
              <p:sp>
                <p:nvSpPr>
                  <p:cNvPr id="55" name="ZoneTexte 54">
                    <a:extLst>
                      <a:ext uri="{FF2B5EF4-FFF2-40B4-BE49-F238E27FC236}">
                        <a16:creationId xmlns:a16="http://schemas.microsoft.com/office/drawing/2014/main" id="{05B5C10F-72C0-7401-23DD-7AC1C0D91E67}"/>
                      </a:ext>
                    </a:extLst>
                  </p:cNvPr>
                  <p:cNvSpPr txBox="1"/>
                  <p:nvPr/>
                </p:nvSpPr>
                <p:spPr>
                  <a:xfrm>
                    <a:off x="1656431" y="2196707"/>
                    <a:ext cx="192838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 err="1">
                        <a:solidFill>
                          <a:srgbClr val="002060"/>
                        </a:solidFill>
                        <a:latin typeface="Century Gothic" panose="020B0502020202020204" pitchFamily="34" charset="0"/>
                      </a:rPr>
                      <a:t>Garnet</a:t>
                    </a:r>
                    <a:endParaRPr lang="fr-FR" sz="1400" b="1" dirty="0">
                      <a:solidFill>
                        <a:srgbClr val="002060"/>
                      </a:solidFill>
                      <a:latin typeface="Century Gothic" panose="020B0502020202020204" pitchFamily="34" charset="0"/>
                    </a:endParaRPr>
                  </a:p>
                  <a:p>
                    <a:pPr algn="ctr"/>
                    <a:r>
                      <a:rPr lang="fr-FR" sz="14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rPr>
                      <a:t>Ms : 300 to 2000 G</a:t>
                    </a:r>
                  </a:p>
                </p:txBody>
              </p:sp>
            </p:grpSp>
            <p:grpSp>
              <p:nvGrpSpPr>
                <p:cNvPr id="48" name="Groupe 47">
                  <a:extLst>
                    <a:ext uri="{FF2B5EF4-FFF2-40B4-BE49-F238E27FC236}">
                      <a16:creationId xmlns:a16="http://schemas.microsoft.com/office/drawing/2014/main" id="{9415E508-ED44-2F91-A91C-A9D5576D165F}"/>
                    </a:ext>
                  </a:extLst>
                </p:cNvPr>
                <p:cNvGrpSpPr/>
                <p:nvPr/>
              </p:nvGrpSpPr>
              <p:grpSpPr>
                <a:xfrm>
                  <a:off x="4664821" y="2005648"/>
                  <a:ext cx="3410870" cy="760491"/>
                  <a:chOff x="4664821" y="2078072"/>
                  <a:chExt cx="3410870" cy="760491"/>
                </a:xfrm>
              </p:grpSpPr>
              <p:sp>
                <p:nvSpPr>
                  <p:cNvPr id="52" name="Rectangle 51">
                    <a:extLst>
                      <a:ext uri="{FF2B5EF4-FFF2-40B4-BE49-F238E27FC236}">
                        <a16:creationId xmlns:a16="http://schemas.microsoft.com/office/drawing/2014/main" id="{6D8A801C-30BE-A1B8-FC98-C54AF99F6138}"/>
                      </a:ext>
                    </a:extLst>
                  </p:cNvPr>
                  <p:cNvSpPr/>
                  <p:nvPr/>
                </p:nvSpPr>
                <p:spPr>
                  <a:xfrm>
                    <a:off x="4664821" y="2078072"/>
                    <a:ext cx="3410870" cy="760491"/>
                  </a:xfrm>
                  <a:prstGeom prst="rect">
                    <a:avLst/>
                  </a:prstGeom>
                  <a:noFill/>
                  <a:ln w="38100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3" name="ZoneTexte 52">
                    <a:extLst>
                      <a:ext uri="{FF2B5EF4-FFF2-40B4-BE49-F238E27FC236}">
                        <a16:creationId xmlns:a16="http://schemas.microsoft.com/office/drawing/2014/main" id="{F51EE9CD-4380-F3D1-BC24-54C29DED6F0F}"/>
                      </a:ext>
                    </a:extLst>
                  </p:cNvPr>
                  <p:cNvSpPr txBox="1"/>
                  <p:nvPr/>
                </p:nvSpPr>
                <p:spPr>
                  <a:xfrm>
                    <a:off x="5312874" y="2196707"/>
                    <a:ext cx="192838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 err="1">
                        <a:solidFill>
                          <a:srgbClr val="002060"/>
                        </a:solidFill>
                        <a:latin typeface="Century Gothic" panose="020B0502020202020204" pitchFamily="34" charset="0"/>
                      </a:rPr>
                      <a:t>Spinel</a:t>
                    </a:r>
                    <a:endParaRPr lang="fr-FR" sz="1400" b="1" dirty="0">
                      <a:solidFill>
                        <a:srgbClr val="002060"/>
                      </a:solidFill>
                      <a:latin typeface="Century Gothic" panose="020B0502020202020204" pitchFamily="34" charset="0"/>
                    </a:endParaRPr>
                  </a:p>
                  <a:p>
                    <a:pPr algn="ctr"/>
                    <a:r>
                      <a:rPr lang="fr-FR" sz="14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rPr>
                      <a:t>Ms : 1900 to 5000 G</a:t>
                    </a:r>
                  </a:p>
                </p:txBody>
              </p:sp>
            </p:grpSp>
            <p:grpSp>
              <p:nvGrpSpPr>
                <p:cNvPr id="49" name="Groupe 48">
                  <a:extLst>
                    <a:ext uri="{FF2B5EF4-FFF2-40B4-BE49-F238E27FC236}">
                      <a16:creationId xmlns:a16="http://schemas.microsoft.com/office/drawing/2014/main" id="{48817E3D-412A-8C5A-8251-EFA640DF80CC}"/>
                    </a:ext>
                  </a:extLst>
                </p:cNvPr>
                <p:cNvGrpSpPr/>
                <p:nvPr/>
              </p:nvGrpSpPr>
              <p:grpSpPr>
                <a:xfrm>
                  <a:off x="8133030" y="2005648"/>
                  <a:ext cx="2826190" cy="760491"/>
                  <a:chOff x="8133030" y="2078072"/>
                  <a:chExt cx="2826190" cy="760491"/>
                </a:xfrm>
              </p:grpSpPr>
              <p:sp>
                <p:nvSpPr>
                  <p:cNvPr id="50" name="Rectangle 49">
                    <a:extLst>
                      <a:ext uri="{FF2B5EF4-FFF2-40B4-BE49-F238E27FC236}">
                        <a16:creationId xmlns:a16="http://schemas.microsoft.com/office/drawing/2014/main" id="{6DD90B84-6870-61C2-B4B2-62EEF267A293}"/>
                      </a:ext>
                    </a:extLst>
                  </p:cNvPr>
                  <p:cNvSpPr/>
                  <p:nvPr/>
                </p:nvSpPr>
                <p:spPr>
                  <a:xfrm>
                    <a:off x="8133030" y="2078072"/>
                    <a:ext cx="2826190" cy="760491"/>
                  </a:xfrm>
                  <a:prstGeom prst="rect">
                    <a:avLst/>
                  </a:prstGeom>
                  <a:noFill/>
                  <a:ln w="38100">
                    <a:solidFill>
                      <a:srgbClr val="002060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51" name="ZoneTexte 50">
                    <a:extLst>
                      <a:ext uri="{FF2B5EF4-FFF2-40B4-BE49-F238E27FC236}">
                        <a16:creationId xmlns:a16="http://schemas.microsoft.com/office/drawing/2014/main" id="{424C09D8-097E-48ED-8A1B-93FCBC6E4F8C}"/>
                      </a:ext>
                    </a:extLst>
                  </p:cNvPr>
                  <p:cNvSpPr txBox="1"/>
                  <p:nvPr/>
                </p:nvSpPr>
                <p:spPr>
                  <a:xfrm>
                    <a:off x="8581931" y="2225738"/>
                    <a:ext cx="1928388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400" b="1" dirty="0" err="1">
                        <a:solidFill>
                          <a:srgbClr val="002060"/>
                        </a:solidFill>
                        <a:latin typeface="Century Gothic" panose="020B0502020202020204" pitchFamily="34" charset="0"/>
                      </a:rPr>
                      <a:t>Hexaferrites</a:t>
                    </a:r>
                    <a:endParaRPr lang="fr-FR" sz="1400" b="1" dirty="0">
                      <a:solidFill>
                        <a:srgbClr val="002060"/>
                      </a:solidFill>
                      <a:latin typeface="Century Gothic" panose="020B0502020202020204" pitchFamily="34" charset="0"/>
                    </a:endParaRPr>
                  </a:p>
                  <a:p>
                    <a:pPr algn="ctr"/>
                    <a:r>
                      <a:rPr lang="fr-FR" sz="14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rPr>
                      <a:t>Ms : 3000 to 5000 G</a:t>
                    </a:r>
                  </a:p>
                </p:txBody>
              </p:sp>
            </p:grpSp>
          </p:grpSp>
        </p:grpSp>
      </p:grpSp>
      <p:pic>
        <p:nvPicPr>
          <p:cNvPr id="1026" name="Image 3">
            <a:extLst>
              <a:ext uri="{FF2B5EF4-FFF2-40B4-BE49-F238E27FC236}">
                <a16:creationId xmlns:a16="http://schemas.microsoft.com/office/drawing/2014/main" id="{1AEDC995-9489-C23A-A00F-2183379E1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043" y="1877915"/>
            <a:ext cx="1343109" cy="1225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9EFFCC51-DE52-30F3-AE3E-EDE50262FC4F}"/>
              </a:ext>
            </a:extLst>
          </p:cNvPr>
          <p:cNvSpPr txBox="1"/>
          <p:nvPr/>
        </p:nvSpPr>
        <p:spPr>
          <a:xfrm>
            <a:off x="1539417" y="3068266"/>
            <a:ext cx="408663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chemeClr val="bg1">
                    <a:lumMod val="50000"/>
                  </a:schemeClr>
                </a:solidFill>
              </a:rPr>
              <a:t>Y-junction using microstrip technology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274325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000" y="296500"/>
            <a:ext cx="11016000" cy="369332"/>
          </a:xfrm>
        </p:spPr>
        <p:txBody>
          <a:bodyPr/>
          <a:lstStyle/>
          <a:p>
            <a:r>
              <a:rPr lang="en-GB" dirty="0"/>
              <a:t>I. Context &amp; objectives </a:t>
            </a:r>
          </a:p>
        </p:txBody>
      </p:sp>
      <p:sp>
        <p:nvSpPr>
          <p:cNvPr id="52" name="Espace réservé du texte 17">
            <a:extLst>
              <a:ext uri="{FF2B5EF4-FFF2-40B4-BE49-F238E27FC236}">
                <a16:creationId xmlns:a16="http://schemas.microsoft.com/office/drawing/2014/main" id="{204E91B8-55AD-DCC0-4DC8-3900AD0845A9}"/>
              </a:ext>
            </a:extLst>
          </p:cNvPr>
          <p:cNvSpPr txBox="1">
            <a:spLocks/>
          </p:cNvSpPr>
          <p:nvPr/>
        </p:nvSpPr>
        <p:spPr>
          <a:xfrm>
            <a:off x="3177953" y="7137870"/>
            <a:ext cx="11016000" cy="428535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0" hangingPunct="1">
              <a:lnSpc>
                <a:spcPct val="114000"/>
              </a:lnSpc>
              <a:spcBef>
                <a:spcPts val="1600"/>
              </a:spcBef>
              <a:buClr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Char char="ê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Wingdings 3" panose="05040102010807070707" pitchFamily="18" charset="2"/>
              <a:buNone/>
            </a:pPr>
            <a:endParaRPr lang="fr-FR" dirty="0"/>
          </a:p>
        </p:txBody>
      </p:sp>
      <p:sp>
        <p:nvSpPr>
          <p:cNvPr id="6" name="Espace réservé du texte 4">
            <a:extLst>
              <a:ext uri="{FF2B5EF4-FFF2-40B4-BE49-F238E27FC236}">
                <a16:creationId xmlns:a16="http://schemas.microsoft.com/office/drawing/2014/main" id="{4435048D-7912-05C2-AA4A-1BC68DFBED3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5820" y="805169"/>
            <a:ext cx="11016000" cy="1745702"/>
          </a:xfrm>
        </p:spPr>
        <p:txBody>
          <a:bodyPr/>
          <a:lstStyle/>
          <a:p>
            <a:r>
              <a:rPr lang="en-US" dirty="0"/>
              <a:t>Yttrium Iron Garnet - Y</a:t>
            </a:r>
            <a:r>
              <a:rPr lang="en-US" baseline="-25000" dirty="0"/>
              <a:t>3</a:t>
            </a:r>
            <a:r>
              <a:rPr lang="en-US" dirty="0"/>
              <a:t>Fe</a:t>
            </a:r>
            <a:r>
              <a:rPr lang="en-US" baseline="-25000" dirty="0"/>
              <a:t>5</a:t>
            </a:r>
            <a:r>
              <a:rPr lang="en-US" dirty="0"/>
              <a:t>O</a:t>
            </a:r>
            <a:r>
              <a:rPr lang="en-US" baseline="-25000" dirty="0"/>
              <a:t>12</a:t>
            </a:r>
            <a:endParaRPr lang="en-US" dirty="0"/>
          </a:p>
          <a:p>
            <a:pPr lvl="1"/>
            <a:r>
              <a:rPr lang="en-US" dirty="0">
                <a:solidFill>
                  <a:srgbClr val="002060"/>
                </a:solidFill>
              </a:rPr>
              <a:t>Most common garnet 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Properties in line with a X band application</a:t>
            </a:r>
          </a:p>
          <a:p>
            <a:pPr marL="0" lvl="1" indent="0">
              <a:buNone/>
            </a:pPr>
            <a:endParaRPr lang="en-US" dirty="0">
              <a:solidFill>
                <a:srgbClr val="002060"/>
              </a:solidFill>
            </a:endParaRPr>
          </a:p>
          <a:p>
            <a:pPr lvl="1"/>
            <a:endParaRPr lang="en-US" dirty="0"/>
          </a:p>
          <a:p>
            <a:pPr lvl="1"/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0" name="Tableau 29">
                <a:extLst>
                  <a:ext uri="{FF2B5EF4-FFF2-40B4-BE49-F238E27FC236}">
                    <a16:creationId xmlns:a16="http://schemas.microsoft.com/office/drawing/2014/main" id="{47AE14EE-35FF-B193-0E79-28B6297FF2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7434926"/>
                  </p:ext>
                </p:extLst>
              </p:nvPr>
            </p:nvGraphicFramePr>
            <p:xfrm>
              <a:off x="1312080" y="2109229"/>
              <a:ext cx="5524500" cy="873821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841500">
                      <a:extLst>
                        <a:ext uri="{9D8B030D-6E8A-4147-A177-3AD203B41FA5}">
                          <a16:colId xmlns:a16="http://schemas.microsoft.com/office/drawing/2014/main" val="3817761913"/>
                        </a:ext>
                      </a:extLst>
                    </a:gridCol>
                    <a:gridCol w="1841500">
                      <a:extLst>
                        <a:ext uri="{9D8B030D-6E8A-4147-A177-3AD203B41FA5}">
                          <a16:colId xmlns:a16="http://schemas.microsoft.com/office/drawing/2014/main" val="2886558060"/>
                        </a:ext>
                      </a:extLst>
                    </a:gridCol>
                    <a:gridCol w="1841500">
                      <a:extLst>
                        <a:ext uri="{9D8B030D-6E8A-4147-A177-3AD203B41FA5}">
                          <a16:colId xmlns:a16="http://schemas.microsoft.com/office/drawing/2014/main" val="3077475249"/>
                        </a:ext>
                      </a:extLst>
                    </a:gridCol>
                  </a:tblGrid>
                  <a:tr h="430022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>
                              <a:solidFill>
                                <a:srgbClr val="002060"/>
                              </a:solidFill>
                              <a:latin typeface="Century Gothic" panose="020B0502020202020204" pitchFamily="34" charset="0"/>
                            </a:rPr>
                            <a:t>Ms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 err="1">
                              <a:solidFill>
                                <a:srgbClr val="002060"/>
                              </a:solidFill>
                              <a:latin typeface="Century Gothic" panose="020B0502020202020204" pitchFamily="34" charset="0"/>
                            </a:rPr>
                            <a:t>Permittivity</a:t>
                          </a:r>
                          <a:endParaRPr lang="fr-FR" sz="1600" b="1" dirty="0">
                            <a:solidFill>
                              <a:srgbClr val="002060"/>
                            </a:solidFill>
                            <a:latin typeface="Century Gothic" panose="020B0502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>
                              <a:solidFill>
                                <a:srgbClr val="002060"/>
                              </a:solidFill>
                              <a:latin typeface="Century Gothic" panose="020B0502020202020204" pitchFamily="34" charset="0"/>
                            </a:rPr>
                            <a:t>tan</a:t>
                          </a:r>
                          <a14:m>
                            <m:oMath xmlns:m="http://schemas.openxmlformats.org/officeDocument/2006/math">
                              <m:r>
                                <a:rPr lang="fr-FR" sz="1600" b="1" i="1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𝜹</m:t>
                              </m:r>
                            </m:oMath>
                          </a14:m>
                          <a:r>
                            <a:rPr lang="fr-FR" sz="1600" b="1" dirty="0">
                              <a:solidFill>
                                <a:srgbClr val="002060"/>
                              </a:solidFill>
                              <a:latin typeface="Century Gothic" panose="020B0502020202020204" pitchFamily="34" charset="0"/>
                            </a:rPr>
                            <a:t> 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86609318"/>
                      </a:ext>
                    </a:extLst>
                  </a:tr>
                  <a:tr h="443799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>
                              <a:latin typeface="Century Gothic" panose="020B0502020202020204" pitchFamily="34" charset="0"/>
                            </a:rPr>
                            <a:t>1800 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>
                              <a:solidFill>
                                <a:schemeClr val="tx1"/>
                              </a:solidFill>
                              <a:latin typeface="Century Gothic" panose="020B0502020202020204" pitchFamily="34" charset="0"/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dirty="0">
                              <a:latin typeface="Century Gothic" panose="020B0502020202020204" pitchFamily="34" charset="0"/>
                            </a:rPr>
                            <a:t> </a:t>
                          </a:r>
                          <a:r>
                            <a:rPr lang="fr-FR" sz="1600" b="1" dirty="0">
                              <a:latin typeface="Century Gothic" panose="020B0502020202020204" pitchFamily="34" charset="0"/>
                            </a:rPr>
                            <a:t>&lt; 1 x 10</a:t>
                          </a:r>
                          <a:r>
                            <a:rPr lang="fr-FR" sz="1600" b="1" baseline="30000" dirty="0">
                              <a:latin typeface="Century Gothic" panose="020B0502020202020204" pitchFamily="34" charset="0"/>
                            </a:rPr>
                            <a:t>-3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4734171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0" name="Tableau 29">
                <a:extLst>
                  <a:ext uri="{FF2B5EF4-FFF2-40B4-BE49-F238E27FC236}">
                    <a16:creationId xmlns:a16="http://schemas.microsoft.com/office/drawing/2014/main" id="{47AE14EE-35FF-B193-0E79-28B6297FF26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837434926"/>
                  </p:ext>
                </p:extLst>
              </p:nvPr>
            </p:nvGraphicFramePr>
            <p:xfrm>
              <a:off x="1312080" y="2109229"/>
              <a:ext cx="5524500" cy="873821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1841500">
                      <a:extLst>
                        <a:ext uri="{9D8B030D-6E8A-4147-A177-3AD203B41FA5}">
                          <a16:colId xmlns:a16="http://schemas.microsoft.com/office/drawing/2014/main" val="3817761913"/>
                        </a:ext>
                      </a:extLst>
                    </a:gridCol>
                    <a:gridCol w="1841500">
                      <a:extLst>
                        <a:ext uri="{9D8B030D-6E8A-4147-A177-3AD203B41FA5}">
                          <a16:colId xmlns:a16="http://schemas.microsoft.com/office/drawing/2014/main" val="2886558060"/>
                        </a:ext>
                      </a:extLst>
                    </a:gridCol>
                    <a:gridCol w="1841500">
                      <a:extLst>
                        <a:ext uri="{9D8B030D-6E8A-4147-A177-3AD203B41FA5}">
                          <a16:colId xmlns:a16="http://schemas.microsoft.com/office/drawing/2014/main" val="3077475249"/>
                        </a:ext>
                      </a:extLst>
                    </a:gridCol>
                  </a:tblGrid>
                  <a:tr h="430022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>
                              <a:solidFill>
                                <a:srgbClr val="002060"/>
                              </a:solidFill>
                              <a:latin typeface="Century Gothic" panose="020B0502020202020204" pitchFamily="34" charset="0"/>
                            </a:rPr>
                            <a:t>Ms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b="1" kern="1200">
                              <a:solidFill>
                                <a:schemeClr val="lt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 err="1">
                              <a:solidFill>
                                <a:srgbClr val="002060"/>
                              </a:solidFill>
                              <a:latin typeface="Century Gothic" panose="020B0502020202020204" pitchFamily="34" charset="0"/>
                            </a:rPr>
                            <a:t>Permittivity</a:t>
                          </a:r>
                          <a:endParaRPr lang="fr-FR" sz="1600" b="1" dirty="0">
                            <a:solidFill>
                              <a:srgbClr val="002060"/>
                            </a:solidFill>
                            <a:latin typeface="Century Gothic" panose="020B0502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fr-FR"/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0662" t="-2817" r="-662" b="-10704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486609318"/>
                      </a:ext>
                    </a:extLst>
                  </a:tr>
                  <a:tr h="443799"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>
                              <a:latin typeface="Century Gothic" panose="020B0502020202020204" pitchFamily="34" charset="0"/>
                            </a:rPr>
                            <a:t>1800 G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b="1" dirty="0">
                              <a:solidFill>
                                <a:schemeClr val="tx1"/>
                              </a:solidFill>
                              <a:latin typeface="Century Gothic" panose="020B0502020202020204" pitchFamily="34" charset="0"/>
                            </a:rPr>
                            <a:t>15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>
                          <a:lvl1pPr marL="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1pPr>
                          <a:lvl2pPr marL="457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2pPr>
                          <a:lvl3pPr marL="914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3pPr>
                          <a:lvl4pPr marL="1371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4pPr>
                          <a:lvl5pPr marL="18288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5pPr>
                          <a:lvl6pPr marL="22860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6pPr>
                          <a:lvl7pPr marL="27432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7pPr>
                          <a:lvl8pPr marL="32004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8pPr>
                          <a:lvl9pPr marL="3657600" algn="l" defTabSz="914400" rtl="0" eaLnBrk="1" latinLnBrk="0" hangingPunct="1">
                            <a:defRPr sz="1800" kern="1200">
                              <a:solidFill>
                                <a:schemeClr val="dk1"/>
                              </a:solidFill>
                              <a:latin typeface="Aptos" panose="02110004020202020204"/>
                            </a:defRPr>
                          </a:lvl9pPr>
                        </a:lstStyle>
                        <a:p>
                          <a:pPr algn="ctr"/>
                          <a:r>
                            <a:rPr lang="fr-FR" sz="1600" dirty="0">
                              <a:latin typeface="Century Gothic" panose="020B0502020202020204" pitchFamily="34" charset="0"/>
                            </a:rPr>
                            <a:t> </a:t>
                          </a:r>
                          <a:r>
                            <a:rPr lang="fr-FR" sz="1600" b="1" dirty="0">
                              <a:latin typeface="Century Gothic" panose="020B0502020202020204" pitchFamily="34" charset="0"/>
                            </a:rPr>
                            <a:t>&lt; 1 x 10</a:t>
                          </a:r>
                          <a:r>
                            <a:rPr lang="fr-FR" sz="1600" b="1" baseline="30000" dirty="0">
                              <a:latin typeface="Century Gothic" panose="020B0502020202020204" pitchFamily="34" charset="0"/>
                            </a:rPr>
                            <a:t>-3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ysClr val="windowText" lastClr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47341717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F6F099E-52E0-291E-56BE-E578ADD391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992298"/>
              </p:ext>
            </p:extLst>
          </p:nvPr>
        </p:nvGraphicFramePr>
        <p:xfrm>
          <a:off x="8556859" y="2107105"/>
          <a:ext cx="2720772" cy="873820"/>
        </p:xfrm>
        <a:graphic>
          <a:graphicData uri="http://schemas.openxmlformats.org/drawingml/2006/table">
            <a:tbl>
              <a:tblPr firstRow="1" bandRow="1"/>
              <a:tblGrid>
                <a:gridCol w="2720772">
                  <a:extLst>
                    <a:ext uri="{9D8B030D-6E8A-4147-A177-3AD203B41FA5}">
                      <a16:colId xmlns:a16="http://schemas.microsoft.com/office/drawing/2014/main" val="1940339422"/>
                    </a:ext>
                  </a:extLst>
                </a:gridCol>
              </a:tblGrid>
              <a:tr h="438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fr-FR" sz="16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Sintering</a:t>
                      </a:r>
                      <a:r>
                        <a:rPr lang="fr-FR" sz="1600" b="1" dirty="0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fr-FR" sz="1600" b="1" dirty="0" err="1">
                          <a:solidFill>
                            <a:srgbClr val="002060"/>
                          </a:solidFill>
                          <a:latin typeface="Century Gothic" panose="020B0502020202020204" pitchFamily="34" charset="0"/>
                        </a:rPr>
                        <a:t>temperature</a:t>
                      </a:r>
                      <a:endParaRPr lang="fr-FR" sz="1600" b="1" dirty="0">
                        <a:solidFill>
                          <a:srgbClr val="002060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8246661"/>
                  </a:ext>
                </a:extLst>
              </a:tr>
              <a:tr h="4352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algn="ctr"/>
                      <a:r>
                        <a:rPr lang="fr-FR" sz="16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1500 °C</a:t>
                      </a:r>
                    </a:p>
                  </a:txBody>
                  <a:tcPr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4226971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BAC19DD1-206F-9970-D38D-4449B24AB6BE}"/>
              </a:ext>
            </a:extLst>
          </p:cNvPr>
          <p:cNvSpPr txBox="1"/>
          <p:nvPr/>
        </p:nvSpPr>
        <p:spPr>
          <a:xfrm>
            <a:off x="7411571" y="2429052"/>
            <a:ext cx="57029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BUT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93177AC-6402-B717-625C-1C45BA9BE0B5}"/>
              </a:ext>
            </a:extLst>
          </p:cNvPr>
          <p:cNvSpPr/>
          <p:nvPr/>
        </p:nvSpPr>
        <p:spPr>
          <a:xfrm>
            <a:off x="8556859" y="2107105"/>
            <a:ext cx="2720772" cy="87382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2C5DB8C-3E59-135A-D765-F19A381B23BF}"/>
              </a:ext>
            </a:extLst>
          </p:cNvPr>
          <p:cNvSpPr txBox="1"/>
          <p:nvPr/>
        </p:nvSpPr>
        <p:spPr>
          <a:xfrm>
            <a:off x="8585039" y="3006659"/>
            <a:ext cx="27207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Very high </a:t>
            </a:r>
            <a:r>
              <a:rPr lang="fr-FR" b="1" dirty="0" err="1">
                <a:solidFill>
                  <a:srgbClr val="FF0000"/>
                </a:solidFill>
              </a:rPr>
              <a:t>temperature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37" name="Groupe 36">
            <a:extLst>
              <a:ext uri="{FF2B5EF4-FFF2-40B4-BE49-F238E27FC236}">
                <a16:creationId xmlns:a16="http://schemas.microsoft.com/office/drawing/2014/main" id="{28B026C9-0638-2B42-B9A5-CA59EA650016}"/>
              </a:ext>
            </a:extLst>
          </p:cNvPr>
          <p:cNvGrpSpPr/>
          <p:nvPr/>
        </p:nvGrpSpPr>
        <p:grpSpPr>
          <a:xfrm>
            <a:off x="555820" y="3380504"/>
            <a:ext cx="11614487" cy="2550028"/>
            <a:chOff x="555820" y="3380504"/>
            <a:chExt cx="11614487" cy="2550028"/>
          </a:xfrm>
        </p:grpSpPr>
        <p:sp>
          <p:nvSpPr>
            <p:cNvPr id="7" name="Espace réservé du texte 4">
              <a:extLst>
                <a:ext uri="{FF2B5EF4-FFF2-40B4-BE49-F238E27FC236}">
                  <a16:creationId xmlns:a16="http://schemas.microsoft.com/office/drawing/2014/main" id="{4CE31040-4BDB-7999-6D19-6B82F06BF3C8}"/>
                </a:ext>
              </a:extLst>
            </p:cNvPr>
            <p:cNvSpPr txBox="1">
              <a:spLocks/>
            </p:cNvSpPr>
            <p:nvPr/>
          </p:nvSpPr>
          <p:spPr>
            <a:xfrm>
              <a:off x="555820" y="3380504"/>
              <a:ext cx="11016000" cy="759525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16000" indent="-216000" algn="l" defTabSz="914400" rtl="0" eaLnBrk="1" latinLnBrk="0" hangingPunct="1">
                <a:lnSpc>
                  <a:spcPct val="114000"/>
                </a:lnSpc>
                <a:spcBef>
                  <a:spcPts val="1600"/>
                </a:spcBef>
                <a:buClrTx/>
                <a:buFontTx/>
                <a:buBlip>
                  <a:blip r:embed="rId3">
                    <a:extLst>
                      <a:ext uri="{96DAC541-7B7A-43D3-8B79-37D633B846F1}">
                        <asvg:svgBlip xmlns:asvg="http://schemas.microsoft.com/office/drawing/2016/SVG/main" r:embed="rId4"/>
                      </a:ext>
                    </a:extLst>
                  </a:blip>
                </a:buBlip>
                <a:defRPr sz="1800" b="1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Clr>
                  <a:schemeClr val="accent3"/>
                </a:buClr>
                <a:buFont typeface="Wingdings 3" panose="05040102010807070707" pitchFamily="18" charset="2"/>
                <a:buChar char="ê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Font typeface="Century Gothic" panose="020B0502020202020204" pitchFamily="34" charset="0"/>
                <a:buChar char="–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144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Clr>
                  <a:schemeClr val="accent3"/>
                </a:buClr>
                <a:buFont typeface="Arial" panose="020B0604020202020204" pitchFamily="34" charset="0"/>
                <a:buChar char="›"/>
                <a:defRPr sz="1100" kern="1200" baseline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4pPr>
              <a:lvl5pPr marL="936000" indent="-108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Font typeface="Wingdings 3" panose="05040102010807070707" pitchFamily="18" charset="2"/>
                <a:buChar char=""/>
                <a:defRPr sz="1000" kern="1200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Objectives of the study</a:t>
              </a:r>
            </a:p>
            <a:p>
              <a:pPr marL="0" lvl="1" indent="0">
                <a:buNone/>
              </a:pPr>
              <a:r>
                <a:rPr lang="fr-FR" sz="2000" b="1" dirty="0" err="1"/>
                <a:t>Modify</a:t>
              </a:r>
              <a:r>
                <a:rPr lang="fr-FR" sz="2000" b="1" dirty="0"/>
                <a:t> the </a:t>
              </a:r>
              <a:r>
                <a:rPr lang="fr-FR" sz="2000" b="1" dirty="0" err="1"/>
                <a:t>properties</a:t>
              </a:r>
              <a:r>
                <a:rPr lang="fr-FR" sz="2000" b="1" dirty="0"/>
                <a:t> of the YIG to:</a:t>
              </a:r>
              <a:endParaRPr lang="en-US" sz="1600" dirty="0"/>
            </a:p>
            <a:p>
              <a:pPr lvl="1"/>
              <a:endParaRPr lang="fr-FR" dirty="0"/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E66761A3-2C8F-8B65-7EF1-DD82DA852F79}"/>
                </a:ext>
              </a:extLst>
            </p:cNvPr>
            <p:cNvSpPr/>
            <p:nvPr/>
          </p:nvSpPr>
          <p:spPr>
            <a:xfrm>
              <a:off x="668552" y="4247682"/>
              <a:ext cx="10983820" cy="759525"/>
            </a:xfrm>
            <a:prstGeom prst="roundRect">
              <a:avLst/>
            </a:prstGeom>
            <a:noFill/>
            <a:ln w="38100">
              <a:solidFill>
                <a:schemeClr val="bg2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36" name="Groupe 35">
              <a:extLst>
                <a:ext uri="{FF2B5EF4-FFF2-40B4-BE49-F238E27FC236}">
                  <a16:creationId xmlns:a16="http://schemas.microsoft.com/office/drawing/2014/main" id="{3A616719-9685-A80C-9635-31A291A992FE}"/>
                </a:ext>
              </a:extLst>
            </p:cNvPr>
            <p:cNvGrpSpPr/>
            <p:nvPr/>
          </p:nvGrpSpPr>
          <p:grpSpPr>
            <a:xfrm>
              <a:off x="1886565" y="4414991"/>
              <a:ext cx="10283742" cy="400110"/>
              <a:chOff x="923795" y="4402597"/>
              <a:chExt cx="10283742" cy="400110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92586F19-F5B3-0C2B-3218-A0686A03B070}"/>
                  </a:ext>
                </a:extLst>
              </p:cNvPr>
              <p:cNvSpPr txBox="1"/>
              <p:nvPr/>
            </p:nvSpPr>
            <p:spPr>
              <a:xfrm>
                <a:off x="923795" y="4402597"/>
                <a:ext cx="8613847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b="1" dirty="0" err="1">
                    <a:solidFill>
                      <a:srgbClr val="002060"/>
                    </a:solidFill>
                  </a:rPr>
                  <a:t>Reduce</a:t>
                </a:r>
                <a:r>
                  <a:rPr lang="fr-FR" sz="2000" b="1" dirty="0">
                    <a:solidFill>
                      <a:srgbClr val="002060"/>
                    </a:solidFill>
                  </a:rPr>
                  <a:t> the size of a </a:t>
                </a:r>
                <a:r>
                  <a:rPr lang="fr-FR" sz="2000" b="1" dirty="0" err="1">
                    <a:solidFill>
                      <a:srgbClr val="002060"/>
                    </a:solidFill>
                  </a:rPr>
                  <a:t>circulator</a:t>
                </a:r>
                <a:r>
                  <a:rPr lang="fr-FR" sz="2000" b="1" dirty="0">
                    <a:solidFill>
                      <a:srgbClr val="002060"/>
                    </a:solidFill>
                  </a:rPr>
                  <a:t> </a:t>
                </a:r>
                <a:endParaRPr lang="fr-FR" sz="14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7" name="Flèche : droite 26">
                <a:extLst>
                  <a:ext uri="{FF2B5EF4-FFF2-40B4-BE49-F238E27FC236}">
                    <a16:creationId xmlns:a16="http://schemas.microsoft.com/office/drawing/2014/main" id="{E6B8397A-12D1-AFC3-999D-D6CBC385B6BA}"/>
                  </a:ext>
                </a:extLst>
              </p:cNvPr>
              <p:cNvSpPr/>
              <p:nvPr/>
            </p:nvSpPr>
            <p:spPr>
              <a:xfrm>
                <a:off x="4936939" y="4489034"/>
                <a:ext cx="519765" cy="241045"/>
              </a:xfrm>
              <a:prstGeom prst="rightArrow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9" name="ZoneTexte 28">
                <a:extLst>
                  <a:ext uri="{FF2B5EF4-FFF2-40B4-BE49-F238E27FC236}">
                    <a16:creationId xmlns:a16="http://schemas.microsoft.com/office/drawing/2014/main" id="{F70DAFC1-6F20-B102-2E07-5CA207E084D7}"/>
                  </a:ext>
                </a:extLst>
              </p:cNvPr>
              <p:cNvSpPr txBox="1"/>
              <p:nvPr/>
            </p:nvSpPr>
            <p:spPr>
              <a:xfrm>
                <a:off x="5482875" y="4402597"/>
                <a:ext cx="57246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800" dirty="0" err="1">
                    <a:solidFill>
                      <a:srgbClr val="002060"/>
                    </a:solidFill>
                  </a:rPr>
                  <a:t>Increase</a:t>
                </a:r>
                <a:r>
                  <a:rPr lang="fr-FR" sz="1800" dirty="0">
                    <a:solidFill>
                      <a:srgbClr val="002060"/>
                    </a:solidFill>
                  </a:rPr>
                  <a:t> the </a:t>
                </a:r>
                <a:r>
                  <a:rPr lang="fr-FR" sz="1800" dirty="0" err="1">
                    <a:solidFill>
                      <a:srgbClr val="002060"/>
                    </a:solidFill>
                  </a:rPr>
                  <a:t>permittivity</a:t>
                </a:r>
                <a:r>
                  <a:rPr lang="fr-FR" sz="1800" dirty="0">
                    <a:solidFill>
                      <a:srgbClr val="002060"/>
                    </a:solidFill>
                  </a:rPr>
                  <a:t> of the ferrite</a:t>
                </a:r>
                <a:endParaRPr lang="fr-FR" dirty="0">
                  <a:solidFill>
                    <a:srgbClr val="002060"/>
                  </a:solidFill>
                </a:endParaRPr>
              </a:p>
            </p:txBody>
          </p:sp>
        </p:grpSp>
        <p:grpSp>
          <p:nvGrpSpPr>
            <p:cNvPr id="34" name="Groupe 33">
              <a:extLst>
                <a:ext uri="{FF2B5EF4-FFF2-40B4-BE49-F238E27FC236}">
                  <a16:creationId xmlns:a16="http://schemas.microsoft.com/office/drawing/2014/main" id="{B883FF89-44E0-B882-8BC2-DF8FB9AB930C}"/>
                </a:ext>
              </a:extLst>
            </p:cNvPr>
            <p:cNvGrpSpPr/>
            <p:nvPr/>
          </p:nvGrpSpPr>
          <p:grpSpPr>
            <a:xfrm>
              <a:off x="659991" y="5171006"/>
              <a:ext cx="10983820" cy="759526"/>
              <a:chOff x="555820" y="5171006"/>
              <a:chExt cx="10983820" cy="759526"/>
            </a:xfrm>
          </p:grpSpPr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DDAA1554-6E83-8D10-07A0-D3EAFF1E54E8}"/>
                  </a:ext>
                </a:extLst>
              </p:cNvPr>
              <p:cNvSpPr txBox="1"/>
              <p:nvPr/>
            </p:nvSpPr>
            <p:spPr>
              <a:xfrm>
                <a:off x="1291751" y="5336597"/>
                <a:ext cx="4492211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2000" b="1" dirty="0" err="1">
                    <a:solidFill>
                      <a:srgbClr val="002060"/>
                    </a:solidFill>
                  </a:rPr>
                  <a:t>Simplify</a:t>
                </a:r>
                <a:r>
                  <a:rPr lang="fr-FR" sz="2000" b="1" dirty="0">
                    <a:solidFill>
                      <a:srgbClr val="002060"/>
                    </a:solidFill>
                  </a:rPr>
                  <a:t> the </a:t>
                </a:r>
                <a:r>
                  <a:rPr lang="fr-FR" sz="2000" b="1" dirty="0" err="1">
                    <a:solidFill>
                      <a:srgbClr val="002060"/>
                    </a:solidFill>
                  </a:rPr>
                  <a:t>manufacturing</a:t>
                </a:r>
                <a:r>
                  <a:rPr lang="fr-FR" sz="2000" b="1" dirty="0">
                    <a:solidFill>
                      <a:srgbClr val="002060"/>
                    </a:solidFill>
                  </a:rPr>
                  <a:t> process</a:t>
                </a:r>
                <a:endParaRPr lang="fr-FR" sz="20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23" name="Rectangle : coins arrondis 22">
                <a:extLst>
                  <a:ext uri="{FF2B5EF4-FFF2-40B4-BE49-F238E27FC236}">
                    <a16:creationId xmlns:a16="http://schemas.microsoft.com/office/drawing/2014/main" id="{63115580-A007-1409-7B2B-F0A8D7B92783}"/>
                  </a:ext>
                </a:extLst>
              </p:cNvPr>
              <p:cNvSpPr/>
              <p:nvPr/>
            </p:nvSpPr>
            <p:spPr>
              <a:xfrm>
                <a:off x="555820" y="5171006"/>
                <a:ext cx="10983820" cy="759526"/>
              </a:xfrm>
              <a:prstGeom prst="roundRect">
                <a:avLst/>
              </a:prstGeom>
              <a:noFill/>
              <a:ln w="38100">
                <a:solidFill>
                  <a:schemeClr val="bg2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1" name="Flèche : droite 30">
                <a:extLst>
                  <a:ext uri="{FF2B5EF4-FFF2-40B4-BE49-F238E27FC236}">
                    <a16:creationId xmlns:a16="http://schemas.microsoft.com/office/drawing/2014/main" id="{03AC5791-9229-CFA0-7A7E-34CA16F7061A}"/>
                  </a:ext>
                </a:extLst>
              </p:cNvPr>
              <p:cNvSpPr/>
              <p:nvPr/>
            </p:nvSpPr>
            <p:spPr>
              <a:xfrm>
                <a:off x="5795536" y="5435407"/>
                <a:ext cx="519765" cy="241045"/>
              </a:xfrm>
              <a:prstGeom prst="rightArrow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3091B839-A323-57FB-D3D1-033485A0214F}"/>
                  </a:ext>
                </a:extLst>
              </p:cNvPr>
              <p:cNvSpPr txBox="1"/>
              <p:nvPr/>
            </p:nvSpPr>
            <p:spPr>
              <a:xfrm>
                <a:off x="6339523" y="5368567"/>
                <a:ext cx="45623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800" dirty="0">
                    <a:solidFill>
                      <a:srgbClr val="002060"/>
                    </a:solidFill>
                  </a:rPr>
                  <a:t>Ferrite compatible </a:t>
                </a:r>
                <a:r>
                  <a:rPr lang="fr-FR" sz="1800" dirty="0" err="1">
                    <a:solidFill>
                      <a:srgbClr val="002060"/>
                    </a:solidFill>
                  </a:rPr>
                  <a:t>with</a:t>
                </a:r>
                <a:r>
                  <a:rPr lang="fr-FR" sz="1800" dirty="0">
                    <a:solidFill>
                      <a:srgbClr val="002060"/>
                    </a:solidFill>
                  </a:rPr>
                  <a:t> LTCC process</a:t>
                </a:r>
                <a:endParaRPr lang="fr-FR" dirty="0">
                  <a:solidFill>
                    <a:srgbClr val="00206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0151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I. Context &amp; objectives </a:t>
            </a:r>
          </a:p>
        </p:txBody>
      </p:sp>
      <p:sp>
        <p:nvSpPr>
          <p:cNvPr id="52" name="Espace réservé du texte 17">
            <a:extLst>
              <a:ext uri="{FF2B5EF4-FFF2-40B4-BE49-F238E27FC236}">
                <a16:creationId xmlns:a16="http://schemas.microsoft.com/office/drawing/2014/main" id="{204E91B8-55AD-DCC0-4DC8-3900AD0845A9}"/>
              </a:ext>
            </a:extLst>
          </p:cNvPr>
          <p:cNvSpPr txBox="1">
            <a:spLocks/>
          </p:cNvSpPr>
          <p:nvPr/>
        </p:nvSpPr>
        <p:spPr>
          <a:xfrm>
            <a:off x="3177953" y="7137870"/>
            <a:ext cx="11016000" cy="428535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0" hangingPunct="1">
              <a:lnSpc>
                <a:spcPct val="114000"/>
              </a:lnSpc>
              <a:spcBef>
                <a:spcPts val="1600"/>
              </a:spcBef>
              <a:buClr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Char char="ê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 indent="0">
              <a:buFont typeface="Wingdings 3" panose="05040102010807070707" pitchFamily="18" charset="2"/>
              <a:buNone/>
            </a:pPr>
            <a:endParaRPr lang="fr-FR" dirty="0"/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276FEE08-CC23-033B-024D-2FD470262435}"/>
              </a:ext>
            </a:extLst>
          </p:cNvPr>
          <p:cNvGrpSpPr/>
          <p:nvPr/>
        </p:nvGrpSpPr>
        <p:grpSpPr>
          <a:xfrm>
            <a:off x="603250" y="2037021"/>
            <a:ext cx="10956433" cy="1430611"/>
            <a:chOff x="807917" y="1203462"/>
            <a:chExt cx="10956433" cy="1430611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CBCD2E51-C75D-023A-2EA8-9B487EFA9A8B}"/>
                </a:ext>
              </a:extLst>
            </p:cNvPr>
            <p:cNvGrpSpPr/>
            <p:nvPr/>
          </p:nvGrpSpPr>
          <p:grpSpPr>
            <a:xfrm>
              <a:off x="7845930" y="1203462"/>
              <a:ext cx="3918420" cy="1430611"/>
              <a:chOff x="7893051" y="1299088"/>
              <a:chExt cx="3918420" cy="143061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ZoneTexte 76">
                    <a:extLst>
                      <a:ext uri="{FF2B5EF4-FFF2-40B4-BE49-F238E27FC236}">
                        <a16:creationId xmlns:a16="http://schemas.microsoft.com/office/drawing/2014/main" id="{117E653E-8455-13FA-4D4B-200BBC1B4A46}"/>
                      </a:ext>
                    </a:extLst>
                  </p:cNvPr>
                  <p:cNvSpPr txBox="1"/>
                  <p:nvPr/>
                </p:nvSpPr>
                <p:spPr>
                  <a:xfrm>
                    <a:off x="7956551" y="1338446"/>
                    <a:ext cx="3854920" cy="1312154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just"/>
                    <a14:m>
                      <m:oMath xmlns:m="http://schemas.openxmlformats.org/officeDocument/2006/math">
                        <m:r>
                          <a:rPr lang="fr-F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𝝎</m:t>
                        </m:r>
                        <m:r>
                          <a:rPr lang="fr-F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 </m:t>
                        </m:r>
                      </m:oMath>
                    </a14:m>
                    <a:r>
                      <a:rPr lang="fr-FR" sz="1400" i="1" dirty="0"/>
                      <a:t>Angular </a:t>
                    </a:r>
                    <a:r>
                      <a:rPr lang="fr-FR" sz="1400" i="1" dirty="0" err="1"/>
                      <a:t>frequency</a:t>
                    </a:r>
                    <a:endParaRPr lang="fr-FR" sz="1400" i="1" dirty="0"/>
                  </a:p>
                  <a:p>
                    <a:pPr algn="just"/>
                    <a14:m>
                      <m:oMath xmlns:m="http://schemas.openxmlformats.org/officeDocument/2006/math">
                        <m:r>
                          <a:rPr lang="fr-F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  <m:r>
                          <a:rPr lang="fr-FR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</m:t>
                        </m:r>
                      </m:oMath>
                    </a14:m>
                    <a:r>
                      <a:rPr lang="fr-FR" sz="1400" i="1" dirty="0"/>
                      <a:t> Speed of the </a:t>
                    </a:r>
                    <a:r>
                      <a:rPr lang="fr-FR" sz="1400" i="1" dirty="0" err="1"/>
                      <a:t>ligth</a:t>
                    </a:r>
                    <a:endParaRPr lang="fr-FR" sz="1400" i="1" dirty="0"/>
                  </a:p>
                  <a:p>
                    <a:pPr algn="just"/>
                    <a:r>
                      <a:rPr lang="fr-FR" sz="1600" b="1" i="1" dirty="0"/>
                      <a:t>R</a:t>
                    </a:r>
                    <a:r>
                      <a:rPr lang="fr-FR" sz="1400" b="1" i="1" dirty="0"/>
                      <a:t> </a:t>
                    </a:r>
                    <a:r>
                      <a:rPr lang="fr-FR" sz="1400" i="1" dirty="0"/>
                      <a:t>: Radius of the </a:t>
                    </a:r>
                    <a:r>
                      <a:rPr lang="fr-FR" sz="1400" i="1" dirty="0" err="1"/>
                      <a:t>resonnator</a:t>
                    </a:r>
                    <a:endParaRPr lang="fr-FR" sz="1400" i="1" dirty="0"/>
                  </a:p>
                  <a:p>
                    <a:pPr algn="just"/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fr-FR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𝛍</m:t>
                            </m:r>
                          </m:e>
                          <m:sub>
                            <m:r>
                              <a:rPr lang="fr-FR" sz="1600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𝐞𝐟𝐟</m:t>
                            </m:r>
                          </m:sub>
                        </m:sSub>
                      </m:oMath>
                    </a14:m>
                    <a:r>
                      <a:rPr lang="fr-FR" sz="1600" b="1" dirty="0"/>
                      <a:t> </a:t>
                    </a:r>
                    <a:r>
                      <a:rPr lang="fr-FR" sz="1400" dirty="0"/>
                      <a:t>: Effective </a:t>
                    </a:r>
                    <a:r>
                      <a:rPr lang="fr-FR" sz="1400" dirty="0" err="1"/>
                      <a:t>permeability</a:t>
                    </a:r>
                    <a:r>
                      <a:rPr lang="fr-FR" sz="1400" dirty="0"/>
                      <a:t> of the ferrite</a:t>
                    </a:r>
                  </a:p>
                  <a:p>
                    <a:pPr algn="just"/>
                    <a14:m>
                      <m:oMath xmlns:m="http://schemas.openxmlformats.org/officeDocument/2006/math">
                        <m:sSub>
                          <m:sSubPr>
                            <m:ctrlPr>
                              <a:rPr lang="fr-FR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600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𝛆</m:t>
                            </m:r>
                          </m:e>
                          <m:sub>
                            <m:r>
                              <a:rPr lang="fr-FR" sz="1600" b="1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𝐫</m:t>
                            </m:r>
                          </m:sub>
                        </m:sSub>
                      </m:oMath>
                    </a14:m>
                    <a:r>
                      <a:rPr lang="fr-FR" sz="1600" b="1" dirty="0"/>
                      <a:t> </a:t>
                    </a:r>
                    <a:r>
                      <a:rPr lang="fr-FR" sz="1400" dirty="0"/>
                      <a:t>: </a:t>
                    </a:r>
                    <a:r>
                      <a:rPr lang="fr-FR" sz="1400" dirty="0" err="1"/>
                      <a:t>Permittivity</a:t>
                    </a:r>
                    <a:r>
                      <a:rPr lang="fr-FR" sz="1400" dirty="0"/>
                      <a:t> of the ferrite</a:t>
                    </a:r>
                  </a:p>
                </p:txBody>
              </p:sp>
            </mc:Choice>
            <mc:Fallback xmlns="">
              <p:sp>
                <p:nvSpPr>
                  <p:cNvPr id="77" name="ZoneTexte 76">
                    <a:extLst>
                      <a:ext uri="{FF2B5EF4-FFF2-40B4-BE49-F238E27FC236}">
                        <a16:creationId xmlns:a16="http://schemas.microsoft.com/office/drawing/2014/main" id="{117E653E-8455-13FA-4D4B-200BBC1B4A46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56551" y="1338446"/>
                    <a:ext cx="3854920" cy="1312154"/>
                  </a:xfrm>
                  <a:prstGeom prst="rect">
                    <a:avLst/>
                  </a:prstGeom>
                  <a:blipFill>
                    <a:blip r:embed="rId6"/>
                    <a:stretch>
                      <a:fillRect l="-791" b="-3256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42F59C3-2835-309C-F36D-010A0B5E87AC}"/>
                  </a:ext>
                </a:extLst>
              </p:cNvPr>
              <p:cNvSpPr/>
              <p:nvPr/>
            </p:nvSpPr>
            <p:spPr>
              <a:xfrm>
                <a:off x="7893051" y="1299088"/>
                <a:ext cx="3854920" cy="1430611"/>
              </a:xfrm>
              <a:prstGeom prst="rect">
                <a:avLst/>
              </a:prstGeom>
              <a:noFill/>
              <a:ln w="19050">
                <a:solidFill>
                  <a:schemeClr val="tx1">
                    <a:lumMod val="90000"/>
                    <a:lumOff val="10000"/>
                  </a:schemeClr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CFE7C599-7A71-DA77-F6B2-332CA841DB3F}"/>
                </a:ext>
              </a:extLst>
            </p:cNvPr>
            <p:cNvGrpSpPr/>
            <p:nvPr/>
          </p:nvGrpSpPr>
          <p:grpSpPr>
            <a:xfrm>
              <a:off x="807917" y="1404962"/>
              <a:ext cx="6068137" cy="848887"/>
              <a:chOff x="807917" y="1404962"/>
              <a:chExt cx="6068137" cy="84888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ZoneTexte 30">
                    <a:extLst>
                      <a:ext uri="{FF2B5EF4-FFF2-40B4-BE49-F238E27FC236}">
                        <a16:creationId xmlns:a16="http://schemas.microsoft.com/office/drawing/2014/main" id="{A6559BC2-88F3-207C-7C24-F83BB8F92F30}"/>
                      </a:ext>
                    </a:extLst>
                  </p:cNvPr>
                  <p:cNvSpPr txBox="1"/>
                  <p:nvPr/>
                </p:nvSpPr>
                <p:spPr>
                  <a:xfrm>
                    <a:off x="4109463" y="1404962"/>
                    <a:ext cx="2766591" cy="848887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  <m:r>
                            <a:rPr lang="fr-F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fr-FR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num>
                            <m:den>
                              <m:r>
                                <a:rPr lang="fr-F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𝝎</m:t>
                              </m:r>
                            </m:den>
                          </m:f>
                          <m:r>
                            <a:rPr lang="fr-F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fr-F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F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  <m:r>
                                <a:rPr lang="fr-F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𝟖𝟒</m:t>
                              </m:r>
                              <m:r>
                                <a:rPr lang="fr-F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ad>
                                <m:radPr>
                                  <m:degHide m:val="on"/>
                                  <m:ctrlPr>
                                    <a:rPr lang="fr-FR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sSub>
                                    <m:sSubPr>
                                      <m:ctrlPr>
                                        <a:rPr lang="fr-FR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fr-FR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𝒆𝒇𝒇</m:t>
                                      </m:r>
                                    </m:sub>
                                  </m:sSub>
                                  <m:r>
                                    <a:rPr lang="fr-F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×</m:t>
                                  </m:r>
                                  <m:sSub>
                                    <m:sSubPr>
                                      <m:ctrlPr>
                                        <a:rPr lang="fr-FR" sz="2400" b="1" i="1" smtClean="0">
                                          <a:solidFill>
                                            <a:srgbClr val="92D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sz="2400" b="1" i="1">
                                          <a:solidFill>
                                            <a:srgbClr val="92D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𝜺</m:t>
                                      </m:r>
                                    </m:e>
                                    <m:sub>
                                      <m:r>
                                        <a:rPr lang="fr-FR" sz="2400" b="1" i="1">
                                          <a:solidFill>
                                            <a:srgbClr val="92D05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𝒓</m:t>
                                      </m:r>
                                    </m:sub>
                                  </m:sSub>
                                </m:e>
                              </m:rad>
                            </m:den>
                          </m:f>
                        </m:oMath>
                      </m:oMathPara>
                    </a14:m>
                    <a:endParaRPr lang="fr-FR" sz="2400" b="1" dirty="0" err="1"/>
                  </a:p>
                </p:txBody>
              </p:sp>
            </mc:Choice>
            <mc:Fallback xmlns="">
              <p:sp>
                <p:nvSpPr>
                  <p:cNvPr id="31" name="ZoneTexte 30">
                    <a:extLst>
                      <a:ext uri="{FF2B5EF4-FFF2-40B4-BE49-F238E27FC236}">
                        <a16:creationId xmlns:a16="http://schemas.microsoft.com/office/drawing/2014/main" id="{A6559BC2-88F3-207C-7C24-F83BB8F92F30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109463" y="1404962"/>
                    <a:ext cx="2766591" cy="848887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9" name="ZoneTexte 18">
                <a:extLst>
                  <a:ext uri="{FF2B5EF4-FFF2-40B4-BE49-F238E27FC236}">
                    <a16:creationId xmlns:a16="http://schemas.microsoft.com/office/drawing/2014/main" id="{0EBC1BB4-6720-EEBB-778F-67CD65E51FA0}"/>
                  </a:ext>
                </a:extLst>
              </p:cNvPr>
              <p:cNvSpPr txBox="1"/>
              <p:nvPr/>
            </p:nvSpPr>
            <p:spPr>
              <a:xfrm>
                <a:off x="807917" y="1644740"/>
                <a:ext cx="23200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fr-FR" sz="1800" b="1" dirty="0" err="1"/>
                  <a:t>Bosma</a:t>
                </a:r>
                <a:r>
                  <a:rPr lang="fr-FR" sz="1800" b="1" dirty="0"/>
                  <a:t> equation</a:t>
                </a:r>
                <a:r>
                  <a:rPr lang="fr-FR" sz="1800" b="1" baseline="30000" dirty="0"/>
                  <a:t>1</a:t>
                </a:r>
                <a:r>
                  <a:rPr lang="fr-FR" sz="1800" b="1" dirty="0"/>
                  <a:t> :</a:t>
                </a:r>
                <a:endParaRPr lang="fr-FR" b="1" dirty="0"/>
              </a:p>
            </p:txBody>
          </p:sp>
        </p:grpSp>
      </p:grpSp>
      <p:sp>
        <p:nvSpPr>
          <p:cNvPr id="43" name="Espace réservé du texte 4">
            <a:extLst>
              <a:ext uri="{FF2B5EF4-FFF2-40B4-BE49-F238E27FC236}">
                <a16:creationId xmlns:a16="http://schemas.microsoft.com/office/drawing/2014/main" id="{0ECD556C-EAB9-61DA-8654-C69A03061E2A}"/>
              </a:ext>
            </a:extLst>
          </p:cNvPr>
          <p:cNvSpPr txBox="1">
            <a:spLocks/>
          </p:cNvSpPr>
          <p:nvPr/>
        </p:nvSpPr>
        <p:spPr>
          <a:xfrm>
            <a:off x="603250" y="936406"/>
            <a:ext cx="11016000" cy="174570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14000"/>
              </a:lnSpc>
              <a:spcBef>
                <a:spcPts val="1600"/>
              </a:spcBef>
              <a:buClr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Char char="ê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How to reduce the size of circulator?</a:t>
            </a:r>
          </a:p>
          <a:p>
            <a:pPr lvl="1"/>
            <a:r>
              <a:rPr lang="en-US" dirty="0">
                <a:solidFill>
                  <a:srgbClr val="002060"/>
                </a:solidFill>
              </a:rPr>
              <a:t>Size of a Y-junction resonator </a:t>
            </a:r>
            <a:r>
              <a:rPr lang="en-US" dirty="0" err="1">
                <a:solidFill>
                  <a:srgbClr val="002060"/>
                </a:solidFill>
              </a:rPr>
              <a:t>gouverned</a:t>
            </a:r>
            <a:r>
              <a:rPr lang="en-US" dirty="0">
                <a:solidFill>
                  <a:srgbClr val="002060"/>
                </a:solidFill>
              </a:rPr>
              <a:t> by :  </a:t>
            </a:r>
          </a:p>
          <a:p>
            <a:pPr lvl="1"/>
            <a:endParaRPr lang="en-US" dirty="0"/>
          </a:p>
          <a:p>
            <a:pPr lvl="1"/>
            <a:endParaRPr lang="fr-FR" dirty="0"/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8BDA1E5D-01F8-05FD-C7E8-FCD1252148F7}"/>
              </a:ext>
            </a:extLst>
          </p:cNvPr>
          <p:cNvGrpSpPr/>
          <p:nvPr/>
        </p:nvGrpSpPr>
        <p:grpSpPr>
          <a:xfrm>
            <a:off x="603250" y="3935634"/>
            <a:ext cx="8633347" cy="400110"/>
            <a:chOff x="688438" y="5350531"/>
            <a:chExt cx="8633347" cy="400110"/>
          </a:xfrm>
        </p:grpSpPr>
        <p:sp>
          <p:nvSpPr>
            <p:cNvPr id="34" name="Flèche : droite 33">
              <a:extLst>
                <a:ext uri="{FF2B5EF4-FFF2-40B4-BE49-F238E27FC236}">
                  <a16:creationId xmlns:a16="http://schemas.microsoft.com/office/drawing/2014/main" id="{B23F6C6A-232A-B2C9-EE6F-5F4CFDB52326}"/>
                </a:ext>
              </a:extLst>
            </p:cNvPr>
            <p:cNvSpPr/>
            <p:nvPr/>
          </p:nvSpPr>
          <p:spPr>
            <a:xfrm>
              <a:off x="688438" y="5442343"/>
              <a:ext cx="491500" cy="233397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000" dirty="0"/>
            </a:p>
          </p:txBody>
        </p:sp>
        <p:sp>
          <p:nvSpPr>
            <p:cNvPr id="35" name="ZoneTexte 34">
              <a:extLst>
                <a:ext uri="{FF2B5EF4-FFF2-40B4-BE49-F238E27FC236}">
                  <a16:creationId xmlns:a16="http://schemas.microsoft.com/office/drawing/2014/main" id="{D10E8F1B-0D40-E6CC-2130-C8750FB6C916}"/>
                </a:ext>
              </a:extLst>
            </p:cNvPr>
            <p:cNvSpPr txBox="1"/>
            <p:nvPr/>
          </p:nvSpPr>
          <p:spPr>
            <a:xfrm>
              <a:off x="1249798" y="5350531"/>
              <a:ext cx="807198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dirty="0" err="1">
                  <a:solidFill>
                    <a:srgbClr val="002060"/>
                  </a:solidFill>
                </a:rPr>
                <a:t>Increase</a:t>
              </a:r>
              <a:r>
                <a:rPr lang="fr-FR" sz="2000" b="1" dirty="0">
                  <a:solidFill>
                    <a:srgbClr val="002060"/>
                  </a:solidFill>
                </a:rPr>
                <a:t> the </a:t>
              </a:r>
              <a:r>
                <a:rPr lang="fr-FR" sz="2000" b="1" dirty="0" err="1">
                  <a:solidFill>
                    <a:srgbClr val="002060"/>
                  </a:solidFill>
                </a:rPr>
                <a:t>permittivity</a:t>
              </a:r>
              <a:r>
                <a:rPr lang="fr-FR" sz="2000" b="1" dirty="0">
                  <a:solidFill>
                    <a:srgbClr val="002060"/>
                  </a:solidFill>
                </a:rPr>
                <a:t> </a:t>
              </a:r>
              <a:r>
                <a:rPr lang="fr-FR" sz="2000" dirty="0">
                  <a:solidFill>
                    <a:srgbClr val="002060"/>
                  </a:solidFill>
                </a:rPr>
                <a:t>of the ferrite</a:t>
              </a:r>
            </a:p>
          </p:txBody>
        </p:sp>
      </p:grpSp>
      <p:sp>
        <p:nvSpPr>
          <p:cNvPr id="9" name="ZoneTexte 8">
            <a:extLst>
              <a:ext uri="{FF2B5EF4-FFF2-40B4-BE49-F238E27FC236}">
                <a16:creationId xmlns:a16="http://schemas.microsoft.com/office/drawing/2014/main" id="{38A724A9-65CD-3AB8-0DE2-4C1908B17892}"/>
              </a:ext>
            </a:extLst>
          </p:cNvPr>
          <p:cNvSpPr txBox="1"/>
          <p:nvPr/>
        </p:nvSpPr>
        <p:spPr>
          <a:xfrm>
            <a:off x="588000" y="5804895"/>
            <a:ext cx="11588750" cy="2333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0510" indent="-270510" algn="just">
              <a:lnSpc>
                <a:spcPts val="1100"/>
              </a:lnSpc>
            </a:pPr>
            <a:r>
              <a:rPr lang="en-US" sz="1100" dirty="0"/>
              <a:t>1. H. </a:t>
            </a:r>
            <a:r>
              <a:rPr lang="en-US" sz="1100" dirty="0" err="1"/>
              <a:t>Bosma</a:t>
            </a:r>
            <a:r>
              <a:rPr lang="en-US" sz="1100" dirty="0"/>
              <a:t>, “On </a:t>
            </a:r>
            <a:r>
              <a:rPr lang="en-US" sz="1100" dirty="0" err="1"/>
              <a:t>Stripline</a:t>
            </a:r>
            <a:r>
              <a:rPr lang="en-US" sz="1100" dirty="0"/>
              <a:t> Y-Circulation at UHF,” IEEE TRANSACTIONS ON MICROWAVE THEORY AND TECHNIQUES, p. 12.</a:t>
            </a:r>
            <a:endParaRPr lang="fr-FR" sz="1100" dirty="0"/>
          </a:p>
        </p:txBody>
      </p:sp>
    </p:spTree>
    <p:extLst>
      <p:ext uri="{BB962C8B-B14F-4D97-AF65-F5344CB8AC3E}">
        <p14:creationId xmlns:p14="http://schemas.microsoft.com/office/powerpoint/2010/main" val="71436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1">
            <a:extLst>
              <a:ext uri="{FF2B5EF4-FFF2-40B4-BE49-F238E27FC236}">
                <a16:creationId xmlns:a16="http://schemas.microsoft.com/office/drawing/2014/main" id="{734E2446-1E88-A381-0738-C3AD1AAAC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000" y="283800"/>
            <a:ext cx="11016000" cy="369332"/>
          </a:xfrm>
        </p:spPr>
        <p:txBody>
          <a:bodyPr/>
          <a:lstStyle/>
          <a:p>
            <a:r>
              <a:rPr lang="en-GB" dirty="0"/>
              <a:t>I. Context &amp; objectives </a:t>
            </a:r>
          </a:p>
        </p:txBody>
      </p:sp>
      <p:sp>
        <p:nvSpPr>
          <p:cNvPr id="164" name="Espace réservé du texte 17">
            <a:extLst>
              <a:ext uri="{FF2B5EF4-FFF2-40B4-BE49-F238E27FC236}">
                <a16:creationId xmlns:a16="http://schemas.microsoft.com/office/drawing/2014/main" id="{C61B5311-BBC5-1486-3768-864D8E4BE928}"/>
              </a:ext>
            </a:extLst>
          </p:cNvPr>
          <p:cNvSpPr txBox="1">
            <a:spLocks/>
          </p:cNvSpPr>
          <p:nvPr/>
        </p:nvSpPr>
        <p:spPr>
          <a:xfrm>
            <a:off x="522881" y="727445"/>
            <a:ext cx="11016000" cy="471453"/>
          </a:xfrm>
          <a:prstGeom prst="rect">
            <a:avLst/>
          </a:prstGeom>
        </p:spPr>
        <p:txBody>
          <a:bodyPr/>
          <a:lstStyle>
            <a:lvl1pPr marL="216000" indent="-216000" algn="l" defTabSz="914400" rtl="0" eaLnBrk="1" latinLnBrk="0" hangingPunct="1">
              <a:lnSpc>
                <a:spcPct val="114000"/>
              </a:lnSpc>
              <a:spcBef>
                <a:spcPts val="1600"/>
              </a:spcBef>
              <a:buClrTx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1800" b="1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Char char="ê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/>
              <a:t>Circulator</a:t>
            </a:r>
            <a:r>
              <a:rPr lang="fr-FR" dirty="0"/>
              <a:t> </a:t>
            </a:r>
            <a:r>
              <a:rPr lang="fr-FR" dirty="0" err="1"/>
              <a:t>manufacturing</a:t>
            </a:r>
            <a:endParaRPr lang="fr-FR" dirty="0"/>
          </a:p>
        </p:txBody>
      </p: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1DF6553F-C1D6-D759-B293-4651B05047BF}"/>
              </a:ext>
            </a:extLst>
          </p:cNvPr>
          <p:cNvGrpSpPr/>
          <p:nvPr/>
        </p:nvGrpSpPr>
        <p:grpSpPr>
          <a:xfrm>
            <a:off x="374859" y="1218060"/>
            <a:ext cx="3354814" cy="4239765"/>
            <a:chOff x="374859" y="1218060"/>
            <a:chExt cx="3354814" cy="4239765"/>
          </a:xfrm>
        </p:grpSpPr>
        <p:grpSp>
          <p:nvGrpSpPr>
            <p:cNvPr id="96" name="Groupe 95">
              <a:extLst>
                <a:ext uri="{FF2B5EF4-FFF2-40B4-BE49-F238E27FC236}">
                  <a16:creationId xmlns:a16="http://schemas.microsoft.com/office/drawing/2014/main" id="{8A67F0C7-778E-A14E-D45C-F338A231B448}"/>
                </a:ext>
              </a:extLst>
            </p:cNvPr>
            <p:cNvGrpSpPr/>
            <p:nvPr/>
          </p:nvGrpSpPr>
          <p:grpSpPr>
            <a:xfrm>
              <a:off x="870000" y="3247328"/>
              <a:ext cx="2460118" cy="2134154"/>
              <a:chOff x="3045741" y="1585499"/>
              <a:chExt cx="2804587" cy="2348439"/>
            </a:xfrm>
          </p:grpSpPr>
          <p:grpSp>
            <p:nvGrpSpPr>
              <p:cNvPr id="104" name="Groupe 103">
                <a:extLst>
                  <a:ext uri="{FF2B5EF4-FFF2-40B4-BE49-F238E27FC236}">
                    <a16:creationId xmlns:a16="http://schemas.microsoft.com/office/drawing/2014/main" id="{D93AE598-61F2-F388-4D6C-166E32E30A87}"/>
                  </a:ext>
                </a:extLst>
              </p:cNvPr>
              <p:cNvGrpSpPr/>
              <p:nvPr/>
            </p:nvGrpSpPr>
            <p:grpSpPr>
              <a:xfrm>
                <a:off x="3045741" y="1585499"/>
                <a:ext cx="2804587" cy="2348439"/>
                <a:chOff x="2664242" y="1483000"/>
                <a:chExt cx="3737196" cy="3129361"/>
              </a:xfrm>
            </p:grpSpPr>
            <p:pic>
              <p:nvPicPr>
                <p:cNvPr id="106" name="Image 105">
                  <a:extLst>
                    <a:ext uri="{FF2B5EF4-FFF2-40B4-BE49-F238E27FC236}">
                      <a16:creationId xmlns:a16="http://schemas.microsoft.com/office/drawing/2014/main" id="{69D9089D-9F70-B600-C75D-1D1B396AA0F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2664242" y="1726790"/>
                  <a:ext cx="3251742" cy="2563210"/>
                </a:xfrm>
                <a:prstGeom prst="rect">
                  <a:avLst/>
                </a:prstGeom>
              </p:spPr>
            </p:pic>
            <p:sp>
              <p:nvSpPr>
                <p:cNvPr id="107" name="Cylindre 106">
                  <a:extLst>
                    <a:ext uri="{FF2B5EF4-FFF2-40B4-BE49-F238E27FC236}">
                      <a16:creationId xmlns:a16="http://schemas.microsoft.com/office/drawing/2014/main" id="{56AA7328-434A-F8AA-6AA1-746254588CB5}"/>
                    </a:ext>
                  </a:extLst>
                </p:cNvPr>
                <p:cNvSpPr/>
                <p:nvPr/>
              </p:nvSpPr>
              <p:spPr>
                <a:xfrm>
                  <a:off x="3036648" y="1604980"/>
                  <a:ext cx="1261874" cy="184195"/>
                </a:xfrm>
                <a:prstGeom prst="can">
                  <a:avLst/>
                </a:prstGeom>
                <a:solidFill>
                  <a:schemeClr val="tx1">
                    <a:lumMod val="90000"/>
                    <a:lumOff val="1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fr-FR" sz="2400" dirty="0"/>
                </a:p>
              </p:txBody>
            </p:sp>
            <p:sp>
              <p:nvSpPr>
                <p:cNvPr id="108" name="ZoneTexte 107">
                  <a:extLst>
                    <a:ext uri="{FF2B5EF4-FFF2-40B4-BE49-F238E27FC236}">
                      <a16:creationId xmlns:a16="http://schemas.microsoft.com/office/drawing/2014/main" id="{1EA9DCC4-DF11-9465-027C-19E94AD8EE4A}"/>
                    </a:ext>
                  </a:extLst>
                </p:cNvPr>
                <p:cNvSpPr txBox="1"/>
                <p:nvPr/>
              </p:nvSpPr>
              <p:spPr>
                <a:xfrm>
                  <a:off x="4911875" y="1483000"/>
                  <a:ext cx="1399153" cy="4061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Magnet</a:t>
                  </a:r>
                </a:p>
              </p:txBody>
            </p:sp>
            <p:sp>
              <p:nvSpPr>
                <p:cNvPr id="109" name="ZoneTexte 108">
                  <a:extLst>
                    <a:ext uri="{FF2B5EF4-FFF2-40B4-BE49-F238E27FC236}">
                      <a16:creationId xmlns:a16="http://schemas.microsoft.com/office/drawing/2014/main" id="{2037B3D8-F8B9-4DDF-F07D-244ECCE50072}"/>
                    </a:ext>
                  </a:extLst>
                </p:cNvPr>
                <p:cNvSpPr txBox="1"/>
                <p:nvPr/>
              </p:nvSpPr>
              <p:spPr>
                <a:xfrm>
                  <a:off x="4947421" y="4206191"/>
                  <a:ext cx="1454017" cy="40617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Magnet</a:t>
                  </a:r>
                </a:p>
              </p:txBody>
            </p:sp>
            <p:cxnSp>
              <p:nvCxnSpPr>
                <p:cNvPr id="110" name="Connecteur droit avec flèche 109">
                  <a:extLst>
                    <a:ext uri="{FF2B5EF4-FFF2-40B4-BE49-F238E27FC236}">
                      <a16:creationId xmlns:a16="http://schemas.microsoft.com/office/drawing/2014/main" id="{11EB7F85-FEEC-BDA7-557B-59F19EE9A117}"/>
                    </a:ext>
                  </a:extLst>
                </p:cNvPr>
                <p:cNvCxnSpPr/>
                <p:nvPr/>
              </p:nvCxnSpPr>
              <p:spPr>
                <a:xfrm>
                  <a:off x="4479347" y="4418519"/>
                  <a:ext cx="521207" cy="0"/>
                </a:xfrm>
                <a:prstGeom prst="straightConnector1">
                  <a:avLst/>
                </a:prstGeom>
                <a:ln w="28575" cmpd="sng">
                  <a:solidFill>
                    <a:srgbClr val="000000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1" name="Connecteur droit avec flèche 110">
                  <a:extLst>
                    <a:ext uri="{FF2B5EF4-FFF2-40B4-BE49-F238E27FC236}">
                      <a16:creationId xmlns:a16="http://schemas.microsoft.com/office/drawing/2014/main" id="{252D4527-A0D5-D75C-23AB-B9B533504A35}"/>
                    </a:ext>
                  </a:extLst>
                </p:cNvPr>
                <p:cNvCxnSpPr/>
                <p:nvPr/>
              </p:nvCxnSpPr>
              <p:spPr>
                <a:xfrm>
                  <a:off x="4451259" y="1695266"/>
                  <a:ext cx="521207" cy="0"/>
                </a:xfrm>
                <a:prstGeom prst="straightConnector1">
                  <a:avLst/>
                </a:prstGeom>
                <a:ln w="28575" cmpd="sng">
                  <a:solidFill>
                    <a:srgbClr val="000000"/>
                  </a:solidFill>
                  <a:tailEnd type="triangle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05" name="Cylindre 104">
                <a:extLst>
                  <a:ext uri="{FF2B5EF4-FFF2-40B4-BE49-F238E27FC236}">
                    <a16:creationId xmlns:a16="http://schemas.microsoft.com/office/drawing/2014/main" id="{DD29FB3E-9D69-6F6B-AAB4-BFEADDC149CC}"/>
                  </a:ext>
                </a:extLst>
              </p:cNvPr>
              <p:cNvSpPr/>
              <p:nvPr/>
            </p:nvSpPr>
            <p:spPr>
              <a:xfrm>
                <a:off x="3291857" y="3710459"/>
                <a:ext cx="946976" cy="138230"/>
              </a:xfrm>
              <a:prstGeom prst="can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 sz="2400"/>
              </a:p>
            </p:txBody>
          </p:sp>
        </p:grpSp>
        <p:sp>
          <p:nvSpPr>
            <p:cNvPr id="10" name="Espace réservé du texte 17">
              <a:extLst>
                <a:ext uri="{FF2B5EF4-FFF2-40B4-BE49-F238E27FC236}">
                  <a16:creationId xmlns:a16="http://schemas.microsoft.com/office/drawing/2014/main" id="{CBBADD15-8BD4-71FA-3175-2703B6FBCA02}"/>
                </a:ext>
              </a:extLst>
            </p:cNvPr>
            <p:cNvSpPr txBox="1">
              <a:spLocks/>
            </p:cNvSpPr>
            <p:nvPr/>
          </p:nvSpPr>
          <p:spPr>
            <a:xfrm>
              <a:off x="595710" y="1753447"/>
              <a:ext cx="3133963" cy="1412389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16000" indent="-216000" algn="l" defTabSz="914400" rtl="0" eaLnBrk="1" latinLnBrk="0" hangingPunct="1">
                <a:lnSpc>
                  <a:spcPct val="114000"/>
                </a:lnSpc>
                <a:spcBef>
                  <a:spcPts val="1600"/>
                </a:spcBef>
                <a:buClrTx/>
                <a:buFontTx/>
                <a:buBlip>
                  <a:blip r:embed="rId2">
                    <a:extLst>
                      <a:ext uri="{96DAC541-7B7A-43D3-8B79-37D633B846F1}">
                        <asvg:svgBlip xmlns:asvg="http://schemas.microsoft.com/office/drawing/2016/SVG/main" r:embed="rId3"/>
                      </a:ext>
                    </a:extLst>
                  </a:blip>
                </a:buBlip>
                <a:defRPr sz="1800" b="1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Clr>
                  <a:schemeClr val="accent3"/>
                </a:buClr>
                <a:buFont typeface="Wingdings 3" panose="05040102010807070707" pitchFamily="18" charset="2"/>
                <a:buChar char="ê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Font typeface="Century Gothic" panose="020B0502020202020204" pitchFamily="34" charset="0"/>
                <a:buChar char="–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144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Clr>
                  <a:schemeClr val="accent3"/>
                </a:buClr>
                <a:buFont typeface="Arial" panose="020B0604020202020204" pitchFamily="34" charset="0"/>
                <a:buChar char="›"/>
                <a:defRPr sz="1100" kern="1200" baseline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4pPr>
              <a:lvl5pPr marL="936000" indent="-108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Font typeface="Wingdings 3" panose="05040102010807070707" pitchFamily="18" charset="2"/>
                <a:buChar char=""/>
                <a:defRPr sz="1000" kern="1200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fr-FR" sz="1600" b="1" dirty="0" err="1">
                  <a:solidFill>
                    <a:srgbClr val="FF0000"/>
                  </a:solidFill>
                </a:rPr>
                <a:t>Complex</a:t>
              </a:r>
              <a:r>
                <a:rPr lang="fr-FR" sz="1600" b="1" dirty="0">
                  <a:solidFill>
                    <a:srgbClr val="FF0000"/>
                  </a:solidFill>
                </a:rPr>
                <a:t> </a:t>
              </a:r>
              <a:r>
                <a:rPr lang="fr-FR" sz="1600" b="1" dirty="0" err="1">
                  <a:solidFill>
                    <a:srgbClr val="FF0000"/>
                  </a:solidFill>
                </a:rPr>
                <a:t>manufacturing</a:t>
              </a:r>
              <a:endParaRPr lang="fr-FR" sz="1600" b="1" dirty="0">
                <a:solidFill>
                  <a:srgbClr val="FF0000"/>
                </a:solidFill>
              </a:endParaRPr>
            </a:p>
            <a:p>
              <a:pPr lvl="2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fr-FR" sz="1400" dirty="0" err="1">
                  <a:solidFill>
                    <a:srgbClr val="002060"/>
                  </a:solidFill>
                </a:rPr>
                <a:t>Multimaterials</a:t>
              </a:r>
              <a:endParaRPr lang="fr-FR" sz="1400" dirty="0">
                <a:solidFill>
                  <a:srgbClr val="002060"/>
                </a:solidFill>
              </a:endParaRPr>
            </a:p>
            <a:p>
              <a:pPr lvl="2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fr-FR" sz="1400" dirty="0" err="1">
                  <a:solidFill>
                    <a:srgbClr val="002060"/>
                  </a:solidFill>
                </a:rPr>
                <a:t>Machining</a:t>
              </a:r>
              <a:r>
                <a:rPr lang="fr-FR" sz="1400" dirty="0">
                  <a:solidFill>
                    <a:srgbClr val="002060"/>
                  </a:solidFill>
                </a:rPr>
                <a:t>/</a:t>
              </a:r>
              <a:r>
                <a:rPr lang="fr-FR" sz="1400" dirty="0" err="1">
                  <a:solidFill>
                    <a:srgbClr val="002060"/>
                  </a:solidFill>
                </a:rPr>
                <a:t>gluing</a:t>
              </a:r>
              <a:endParaRPr lang="fr-FR" sz="1400" dirty="0">
                <a:solidFill>
                  <a:srgbClr val="002060"/>
                </a:solidFill>
              </a:endParaRPr>
            </a:p>
            <a:p>
              <a:pPr lvl="2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rgbClr val="002060"/>
                  </a:solidFill>
                </a:rPr>
                <a:t>Large size</a:t>
              </a:r>
            </a:p>
            <a:p>
              <a:pPr lvl="2">
                <a:lnSpc>
                  <a:spcPct val="100000"/>
                </a:lnSpc>
                <a:buFont typeface="Wingdings" panose="05000000000000000000" pitchFamily="2" charset="2"/>
                <a:buChar char="§"/>
              </a:pPr>
              <a:r>
                <a:rPr lang="fr-FR" sz="1400" dirty="0" err="1">
                  <a:solidFill>
                    <a:srgbClr val="002060"/>
                  </a:solidFill>
                </a:rPr>
                <a:t>Expensive</a:t>
              </a:r>
              <a:r>
                <a:rPr lang="fr-FR" sz="1400" dirty="0">
                  <a:solidFill>
                    <a:srgbClr val="002060"/>
                  </a:solidFill>
                </a:rPr>
                <a:t> </a:t>
              </a:r>
              <a:endParaRPr lang="fr-FR" sz="1400" dirty="0"/>
            </a:p>
          </p:txBody>
        </p:sp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FF174AA2-63DC-16B5-6E11-324F98410C61}"/>
                </a:ext>
              </a:extLst>
            </p:cNvPr>
            <p:cNvSpPr/>
            <p:nvPr/>
          </p:nvSpPr>
          <p:spPr>
            <a:xfrm>
              <a:off x="374859" y="1424190"/>
              <a:ext cx="3257342" cy="4033635"/>
            </a:xfrm>
            <a:prstGeom prst="roundRect">
              <a:avLst>
                <a:gd name="adj" fmla="val 9956"/>
              </a:avLst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rgbClr val="002060"/>
                </a:solidFill>
              </a:endParaRPr>
            </a:p>
          </p:txBody>
        </p:sp>
        <p:grpSp>
          <p:nvGrpSpPr>
            <p:cNvPr id="20" name="Groupe 19">
              <a:extLst>
                <a:ext uri="{FF2B5EF4-FFF2-40B4-BE49-F238E27FC236}">
                  <a16:creationId xmlns:a16="http://schemas.microsoft.com/office/drawing/2014/main" id="{B800F613-6C64-21F1-0631-F6CB20A713B3}"/>
                </a:ext>
              </a:extLst>
            </p:cNvPr>
            <p:cNvGrpSpPr/>
            <p:nvPr/>
          </p:nvGrpSpPr>
          <p:grpSpPr>
            <a:xfrm>
              <a:off x="766694" y="1218060"/>
              <a:ext cx="2617841" cy="471454"/>
              <a:chOff x="1238541" y="1111107"/>
              <a:chExt cx="2388688" cy="342146"/>
            </a:xfrm>
          </p:grpSpPr>
          <p:sp>
            <p:nvSpPr>
              <p:cNvPr id="22" name="Parallelogram 125">
                <a:extLst>
                  <a:ext uri="{FF2B5EF4-FFF2-40B4-BE49-F238E27FC236}">
                    <a16:creationId xmlns:a16="http://schemas.microsoft.com/office/drawing/2014/main" id="{BCDB008C-2355-C634-53A5-45A7D216CF1A}"/>
                  </a:ext>
                </a:extLst>
              </p:cNvPr>
              <p:cNvSpPr/>
              <p:nvPr/>
            </p:nvSpPr>
            <p:spPr>
              <a:xfrm rot="10800000">
                <a:off x="1261330" y="1148031"/>
                <a:ext cx="2360381" cy="286424"/>
              </a:xfrm>
              <a:prstGeom prst="parallelogram">
                <a:avLst>
                  <a:gd name="adj" fmla="val 87408"/>
                </a:avLst>
              </a:prstGeom>
              <a:solidFill>
                <a:srgbClr val="9FDFFF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88005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403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4" name="Groupe 23">
                <a:extLst>
                  <a:ext uri="{FF2B5EF4-FFF2-40B4-BE49-F238E27FC236}">
                    <a16:creationId xmlns:a16="http://schemas.microsoft.com/office/drawing/2014/main" id="{ED730832-6BE3-0173-5874-ABCFD2E2F199}"/>
                  </a:ext>
                </a:extLst>
              </p:cNvPr>
              <p:cNvGrpSpPr/>
              <p:nvPr/>
            </p:nvGrpSpPr>
            <p:grpSpPr>
              <a:xfrm>
                <a:off x="1238541" y="1111107"/>
                <a:ext cx="2388688" cy="342146"/>
                <a:chOff x="1156982" y="1953456"/>
                <a:chExt cx="2388688" cy="302695"/>
              </a:xfrm>
            </p:grpSpPr>
            <p:sp>
              <p:nvSpPr>
                <p:cNvPr id="28" name="Parallelogram 125">
                  <a:extLst>
                    <a:ext uri="{FF2B5EF4-FFF2-40B4-BE49-F238E27FC236}">
                      <a16:creationId xmlns:a16="http://schemas.microsoft.com/office/drawing/2014/main" id="{3F92FD56-8605-A4EC-5291-6FA4AA5D5221}"/>
                    </a:ext>
                  </a:extLst>
                </p:cNvPr>
                <p:cNvSpPr/>
                <p:nvPr/>
              </p:nvSpPr>
              <p:spPr>
                <a:xfrm rot="10800000">
                  <a:off x="1156982" y="1958126"/>
                  <a:ext cx="2366577" cy="253398"/>
                </a:xfrm>
                <a:prstGeom prst="parallelogram">
                  <a:avLst>
                    <a:gd name="adj" fmla="val 87408"/>
                  </a:avLst>
                </a:prstGeom>
                <a:solidFill>
                  <a:srgbClr val="002060"/>
                </a:solidFill>
                <a:ln w="285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288005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40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9" name="Titre 1">
                  <a:extLst>
                    <a:ext uri="{FF2B5EF4-FFF2-40B4-BE49-F238E27FC236}">
                      <a16:creationId xmlns:a16="http://schemas.microsoft.com/office/drawing/2014/main" id="{7DFBF0F3-220B-871D-AA6C-B7E15EDD8BC0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66827" y="1953456"/>
                  <a:ext cx="2378843" cy="302695"/>
                </a:xfrm>
                <a:prstGeom prst="rect">
                  <a:avLst/>
                </a:prstGeom>
                <a:ln w="28575">
                  <a:noFill/>
                </a:ln>
              </p:spPr>
              <p:txBody>
                <a:bodyPr vert="horz" lIns="288003" tIns="144001" rIns="288003" bIns="144001" rtlCol="0" anchor="b">
                  <a:noAutofit/>
                </a:bodyPr>
                <a:lstStyle>
                  <a:lvl1pPr algn="ctr" defTabSz="51435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375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marL="0" marR="0" lvl="0" indent="0" algn="ctr" defTabSz="5143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j-ea"/>
                      <a:cs typeface="+mj-cs"/>
                    </a:rPr>
                    <a:t>Assembly</a:t>
                  </a:r>
                </a:p>
              </p:txBody>
            </p:sp>
          </p:grpSp>
        </p:grp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CE1BE40A-A592-781A-E477-026EBC70A10E}"/>
              </a:ext>
            </a:extLst>
          </p:cNvPr>
          <p:cNvGrpSpPr/>
          <p:nvPr/>
        </p:nvGrpSpPr>
        <p:grpSpPr>
          <a:xfrm>
            <a:off x="3923648" y="1131028"/>
            <a:ext cx="8082662" cy="4326797"/>
            <a:chOff x="3923648" y="1131028"/>
            <a:chExt cx="8082662" cy="4326797"/>
          </a:xfrm>
        </p:grpSpPr>
        <p:sp>
          <p:nvSpPr>
            <p:cNvPr id="6" name="Flèche : droite 5">
              <a:extLst>
                <a:ext uri="{FF2B5EF4-FFF2-40B4-BE49-F238E27FC236}">
                  <a16:creationId xmlns:a16="http://schemas.microsoft.com/office/drawing/2014/main" id="{31F05014-5ACD-55D2-55B8-C9C1957B7B47}"/>
                </a:ext>
              </a:extLst>
            </p:cNvPr>
            <p:cNvSpPr/>
            <p:nvPr/>
          </p:nvSpPr>
          <p:spPr>
            <a:xfrm>
              <a:off x="3923648" y="3278819"/>
              <a:ext cx="685877" cy="471453"/>
            </a:xfrm>
            <a:prstGeom prst="rightArrow">
              <a:avLst/>
            </a:prstGeom>
            <a:gradFill>
              <a:gsLst>
                <a:gs pos="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26" name="Groupe 25">
              <a:extLst>
                <a:ext uri="{FF2B5EF4-FFF2-40B4-BE49-F238E27FC236}">
                  <a16:creationId xmlns:a16="http://schemas.microsoft.com/office/drawing/2014/main" id="{82E45B9C-4AB7-F456-ED97-D04200D3FF73}"/>
                </a:ext>
              </a:extLst>
            </p:cNvPr>
            <p:cNvGrpSpPr/>
            <p:nvPr/>
          </p:nvGrpSpPr>
          <p:grpSpPr>
            <a:xfrm>
              <a:off x="5114456" y="1689514"/>
              <a:ext cx="6658964" cy="3728357"/>
              <a:chOff x="7256270" y="2103835"/>
              <a:chExt cx="6405250" cy="3728357"/>
            </a:xfrm>
          </p:grpSpPr>
          <p:sp>
            <p:nvSpPr>
              <p:cNvPr id="161" name="Espace réservé du contenu 2">
                <a:extLst>
                  <a:ext uri="{FF2B5EF4-FFF2-40B4-BE49-F238E27FC236}">
                    <a16:creationId xmlns:a16="http://schemas.microsoft.com/office/drawing/2014/main" id="{103BA80A-4B89-C071-A134-96816CD610D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256270" y="2103835"/>
                <a:ext cx="6405250" cy="982877"/>
              </a:xfrm>
              <a:prstGeom prst="rect">
                <a:avLst/>
              </a:prstGeom>
              <a:ln w="28575">
                <a:noFill/>
              </a:ln>
            </p:spPr>
            <p:txBody>
              <a:bodyPr/>
              <a:lstStyle>
                <a:lvl1pPr marL="216000" indent="-216000" algn="l" defTabSz="914400" rtl="0" eaLnBrk="1" latinLnBrk="0" hangingPunct="1">
                  <a:lnSpc>
                    <a:spcPct val="114000"/>
                  </a:lnSpc>
                  <a:spcBef>
                    <a:spcPts val="1600"/>
                  </a:spcBef>
                  <a:buClrTx/>
                  <a:buFontTx/>
                  <a:buBlip>
                    <a:blip r:embed="rId2">
                      <a:extLst>
                        <a:ext uri="{96DAC541-7B7A-43D3-8B79-37D633B846F1}">
                          <asvg:svgBlip xmlns:asvg="http://schemas.microsoft.com/office/drawing/2016/SVG/main" r:embed="rId3"/>
                        </a:ext>
                      </a:extLst>
                    </a:blip>
                  </a:buBlip>
                  <a:defRPr sz="1800" b="1" kern="120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216000" indent="-216000" algn="l" defTabSz="914400" rtl="0" eaLnBrk="1" latinLnBrk="0" hangingPunct="1">
                  <a:lnSpc>
                    <a:spcPct val="114000"/>
                  </a:lnSpc>
                  <a:spcBef>
                    <a:spcPts val="600"/>
                  </a:spcBef>
                  <a:buClr>
                    <a:schemeClr val="accent3"/>
                  </a:buClr>
                  <a:buFont typeface="Wingdings 3" panose="05040102010807070707" pitchFamily="18" charset="2"/>
                  <a:buChar char="ê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114000"/>
                  </a:lnSpc>
                  <a:spcBef>
                    <a:spcPts val="600"/>
                  </a:spcBef>
                  <a:buFont typeface="Century Gothic" panose="020B0502020202020204" pitchFamily="34" charset="0"/>
                  <a:buChar char="–"/>
                  <a:defRPr sz="1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44000" algn="l" defTabSz="914400" rtl="0" eaLnBrk="1" latinLnBrk="0" hangingPunct="1">
                  <a:lnSpc>
                    <a:spcPct val="114000"/>
                  </a:lnSpc>
                  <a:spcBef>
                    <a:spcPts val="300"/>
                  </a:spcBef>
                  <a:buClr>
                    <a:schemeClr val="accent3"/>
                  </a:buClr>
                  <a:buFont typeface="Arial" panose="020B0604020202020204" pitchFamily="34" charset="0"/>
                  <a:buChar char="›"/>
                  <a:defRPr sz="1100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4pPr>
                <a:lvl5pPr marL="936000" indent="-108000" algn="l" defTabSz="914400" rtl="0" eaLnBrk="1" latinLnBrk="0" hangingPunct="1">
                  <a:lnSpc>
                    <a:spcPct val="114000"/>
                  </a:lnSpc>
                  <a:spcBef>
                    <a:spcPts val="300"/>
                  </a:spcBef>
                  <a:buFont typeface="Wingdings 3" panose="05040102010807070707" pitchFamily="18" charset="2"/>
                  <a:buChar char=""/>
                  <a:defRPr sz="1000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>
                  <a:buFont typeface="Wingdings" panose="05000000000000000000" pitchFamily="2" charset="2"/>
                  <a:buChar char="§"/>
                </a:pPr>
                <a:r>
                  <a:rPr lang="fr-FR" sz="1600" b="1" dirty="0"/>
                  <a:t>LTCC : Low </a:t>
                </a:r>
                <a:r>
                  <a:rPr lang="fr-FR" sz="1600" b="1" dirty="0" err="1"/>
                  <a:t>Temperature</a:t>
                </a:r>
                <a:r>
                  <a:rPr lang="fr-FR" sz="1600" b="1" dirty="0"/>
                  <a:t> Co-</a:t>
                </a:r>
                <a:r>
                  <a:rPr lang="fr-FR" sz="1600" b="1" dirty="0" err="1"/>
                  <a:t>fired</a:t>
                </a:r>
                <a:r>
                  <a:rPr lang="fr-FR" sz="1600" b="1" dirty="0"/>
                  <a:t> </a:t>
                </a:r>
                <a:r>
                  <a:rPr lang="fr-FR" sz="1600" b="1" dirty="0" err="1"/>
                  <a:t>Ceramic</a:t>
                </a:r>
                <a:endParaRPr lang="fr-FR" sz="1600" b="1" dirty="0">
                  <a:solidFill>
                    <a:schemeClr val="tx1"/>
                  </a:solidFill>
                </a:endParaRPr>
              </a:p>
              <a:p>
                <a:pPr lvl="2">
                  <a:buFont typeface="Wingdings" panose="05000000000000000000" pitchFamily="2" charset="2"/>
                  <a:buChar char="§"/>
                </a:pPr>
                <a:r>
                  <a:rPr lang="fr-FR" sz="1400" b="1" dirty="0">
                    <a:solidFill>
                      <a:srgbClr val="002060"/>
                    </a:solidFill>
                  </a:rPr>
                  <a:t>Single </a:t>
                </a:r>
                <a:r>
                  <a:rPr lang="fr-FR" sz="1400" b="1" dirty="0" err="1">
                    <a:solidFill>
                      <a:srgbClr val="002060"/>
                    </a:solidFill>
                  </a:rPr>
                  <a:t>step</a:t>
                </a:r>
                <a:r>
                  <a:rPr lang="fr-FR" sz="1400" b="1" dirty="0">
                    <a:solidFill>
                      <a:srgbClr val="002060"/>
                    </a:solidFill>
                  </a:rPr>
                  <a:t> </a:t>
                </a:r>
                <a:r>
                  <a:rPr lang="fr-FR" sz="1400" dirty="0">
                    <a:solidFill>
                      <a:srgbClr val="002060"/>
                    </a:solidFill>
                  </a:rPr>
                  <a:t>fabrication at 950°C</a:t>
                </a:r>
              </a:p>
              <a:p>
                <a:pPr lvl="2">
                  <a:buFont typeface="Wingdings" panose="05000000000000000000" pitchFamily="2" charset="2"/>
                  <a:buChar char="§"/>
                </a:pPr>
                <a:r>
                  <a:rPr lang="fr-FR" sz="1400" b="1" dirty="0">
                    <a:solidFill>
                      <a:srgbClr val="002060"/>
                    </a:solidFill>
                  </a:rPr>
                  <a:t>No </a:t>
                </a:r>
                <a:r>
                  <a:rPr lang="fr-FR" sz="1400" b="1" dirty="0" err="1">
                    <a:solidFill>
                      <a:srgbClr val="002060"/>
                    </a:solidFill>
                  </a:rPr>
                  <a:t>additionnal</a:t>
                </a:r>
                <a:r>
                  <a:rPr lang="fr-FR" sz="1400" b="1" dirty="0">
                    <a:solidFill>
                      <a:srgbClr val="002060"/>
                    </a:solidFill>
                  </a:rPr>
                  <a:t> </a:t>
                </a:r>
                <a:r>
                  <a:rPr lang="fr-FR" sz="1400" b="1" dirty="0" err="1">
                    <a:solidFill>
                      <a:srgbClr val="002060"/>
                    </a:solidFill>
                  </a:rPr>
                  <a:t>machining</a:t>
                </a:r>
                <a:r>
                  <a:rPr lang="fr-FR" sz="1400" b="1" dirty="0">
                    <a:solidFill>
                      <a:srgbClr val="002060"/>
                    </a:solidFill>
                  </a:rPr>
                  <a:t> </a:t>
                </a:r>
                <a:r>
                  <a:rPr lang="fr-FR" sz="1400" dirty="0" err="1">
                    <a:solidFill>
                      <a:srgbClr val="002060"/>
                    </a:solidFill>
                  </a:rPr>
                  <a:t>needed</a:t>
                </a:r>
                <a:endParaRPr lang="fr-FR" sz="14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63" name="ZoneTexte 162">
                <a:extLst>
                  <a:ext uri="{FF2B5EF4-FFF2-40B4-BE49-F238E27FC236}">
                    <a16:creationId xmlns:a16="http://schemas.microsoft.com/office/drawing/2014/main" id="{A792BF4B-384B-A6C5-25C1-845410213CC4}"/>
                  </a:ext>
                </a:extLst>
              </p:cNvPr>
              <p:cNvSpPr txBox="1"/>
              <p:nvPr/>
            </p:nvSpPr>
            <p:spPr>
              <a:xfrm>
                <a:off x="8204966" y="5493036"/>
                <a:ext cx="4468956" cy="33915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1600" b="1" dirty="0">
                    <a:solidFill>
                      <a:srgbClr val="002060"/>
                    </a:solidFill>
                  </a:rPr>
                  <a:t>Need to have a </a:t>
                </a:r>
                <a:r>
                  <a:rPr lang="fr-FR" sz="1600" b="1" dirty="0">
                    <a:solidFill>
                      <a:srgbClr val="92D050"/>
                    </a:solidFill>
                  </a:rPr>
                  <a:t>« compatible » </a:t>
                </a:r>
                <a:r>
                  <a:rPr lang="fr-FR" sz="1600" b="1" dirty="0">
                    <a:solidFill>
                      <a:srgbClr val="002060"/>
                    </a:solidFill>
                  </a:rPr>
                  <a:t>LTCC ferrite</a:t>
                </a:r>
                <a:endParaRPr lang="fr-FR" sz="1600" dirty="0">
                  <a:solidFill>
                    <a:srgbClr val="002060"/>
                  </a:solidFill>
                </a:endParaRPr>
              </a:p>
            </p:txBody>
          </p:sp>
        </p:grpSp>
        <p:sp>
          <p:nvSpPr>
            <p:cNvPr id="44" name="Rectangle : coins arrondis 43">
              <a:extLst>
                <a:ext uri="{FF2B5EF4-FFF2-40B4-BE49-F238E27FC236}">
                  <a16:creationId xmlns:a16="http://schemas.microsoft.com/office/drawing/2014/main" id="{2CBEC9A3-7BEA-2C81-69D3-DAEDC3AEB01E}"/>
                </a:ext>
              </a:extLst>
            </p:cNvPr>
            <p:cNvSpPr/>
            <p:nvPr/>
          </p:nvSpPr>
          <p:spPr>
            <a:xfrm>
              <a:off x="4825172" y="1424190"/>
              <a:ext cx="7100128" cy="4033635"/>
            </a:xfrm>
            <a:prstGeom prst="roundRect">
              <a:avLst>
                <a:gd name="adj" fmla="val 9956"/>
              </a:avLst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121027C6-6873-BA86-0E52-72028880116A}"/>
                </a:ext>
              </a:extLst>
            </p:cNvPr>
            <p:cNvGrpSpPr/>
            <p:nvPr/>
          </p:nvGrpSpPr>
          <p:grpSpPr>
            <a:xfrm>
              <a:off x="6902443" y="1131028"/>
              <a:ext cx="3314716" cy="528456"/>
              <a:chOff x="1238541" y="1092673"/>
              <a:chExt cx="2388688" cy="342146"/>
            </a:xfrm>
          </p:grpSpPr>
          <p:sp>
            <p:nvSpPr>
              <p:cNvPr id="49" name="Parallelogram 125">
                <a:extLst>
                  <a:ext uri="{FF2B5EF4-FFF2-40B4-BE49-F238E27FC236}">
                    <a16:creationId xmlns:a16="http://schemas.microsoft.com/office/drawing/2014/main" id="{AC4A3425-31CA-3B9E-1AA7-624BFA327DFC}"/>
                  </a:ext>
                </a:extLst>
              </p:cNvPr>
              <p:cNvSpPr/>
              <p:nvPr/>
            </p:nvSpPr>
            <p:spPr>
              <a:xfrm rot="10800000">
                <a:off x="1261330" y="1148032"/>
                <a:ext cx="2360381" cy="286424"/>
              </a:xfrm>
              <a:prstGeom prst="parallelogram">
                <a:avLst>
                  <a:gd name="adj" fmla="val 87408"/>
                </a:avLst>
              </a:prstGeom>
              <a:solidFill>
                <a:srgbClr val="ACEAB8"/>
              </a:solidFill>
              <a:ln w="28575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288005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403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50" name="Groupe 49">
                <a:extLst>
                  <a:ext uri="{FF2B5EF4-FFF2-40B4-BE49-F238E27FC236}">
                    <a16:creationId xmlns:a16="http://schemas.microsoft.com/office/drawing/2014/main" id="{7F41E517-0012-F949-C15D-47B4EDF7FEF9}"/>
                  </a:ext>
                </a:extLst>
              </p:cNvPr>
              <p:cNvGrpSpPr/>
              <p:nvPr/>
            </p:nvGrpSpPr>
            <p:grpSpPr>
              <a:xfrm>
                <a:off x="1238541" y="1092673"/>
                <a:ext cx="2388688" cy="342146"/>
                <a:chOff x="1156982" y="1937148"/>
                <a:chExt cx="2388688" cy="302695"/>
              </a:xfrm>
            </p:grpSpPr>
            <p:sp>
              <p:nvSpPr>
                <p:cNvPr id="51" name="Parallelogram 125">
                  <a:extLst>
                    <a:ext uri="{FF2B5EF4-FFF2-40B4-BE49-F238E27FC236}">
                      <a16:creationId xmlns:a16="http://schemas.microsoft.com/office/drawing/2014/main" id="{05E005B1-1C7C-4774-4D7F-94AD5B05F14D}"/>
                    </a:ext>
                  </a:extLst>
                </p:cNvPr>
                <p:cNvSpPr/>
                <p:nvPr/>
              </p:nvSpPr>
              <p:spPr>
                <a:xfrm rot="10800000">
                  <a:off x="1156982" y="1958126"/>
                  <a:ext cx="2366577" cy="253398"/>
                </a:xfrm>
                <a:prstGeom prst="parallelogram">
                  <a:avLst>
                    <a:gd name="adj" fmla="val 87408"/>
                  </a:avLst>
                </a:prstGeom>
                <a:solidFill>
                  <a:schemeClr val="accent3"/>
                </a:solidFill>
                <a:ln w="28575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2880051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403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Titre 1">
                  <a:extLst>
                    <a:ext uri="{FF2B5EF4-FFF2-40B4-BE49-F238E27FC236}">
                      <a16:creationId xmlns:a16="http://schemas.microsoft.com/office/drawing/2014/main" id="{962AF150-5681-839E-8AFE-333E629D7BE8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1166827" y="1937148"/>
                  <a:ext cx="2378843" cy="302695"/>
                </a:xfrm>
                <a:prstGeom prst="rect">
                  <a:avLst/>
                </a:prstGeom>
                <a:ln w="28575">
                  <a:noFill/>
                </a:ln>
              </p:spPr>
              <p:txBody>
                <a:bodyPr vert="horz" lIns="288003" tIns="144001" rIns="288003" bIns="144001" rtlCol="0" anchor="b">
                  <a:noAutofit/>
                </a:bodyPr>
                <a:lstStyle>
                  <a:lvl1pPr algn="ctr" defTabSz="514350" rtl="0" eaLnBrk="1" latinLnBrk="0" hangingPunct="1">
                    <a:lnSpc>
                      <a:spcPct val="90000"/>
                    </a:lnSpc>
                    <a:spcBef>
                      <a:spcPct val="0"/>
                    </a:spcBef>
                    <a:buNone/>
                    <a:defRPr sz="3375" kern="1200">
                      <a:solidFill>
                        <a:schemeClr val="tx1"/>
                      </a:solidFill>
                      <a:latin typeface="+mj-lt"/>
                      <a:ea typeface="+mj-ea"/>
                      <a:cs typeface="+mj-cs"/>
                    </a:defRPr>
                  </a:lvl1pPr>
                </a:lstStyle>
                <a:p>
                  <a:pPr marL="0" marR="0" lvl="0" indent="0" algn="ctr" defTabSz="514350" rtl="0" eaLnBrk="1" fontAlgn="auto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GB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ea typeface="+mj-ea"/>
                      <a:cs typeface="+mj-cs"/>
                    </a:rPr>
                    <a:t>LTCC process</a:t>
                  </a:r>
                </a:p>
              </p:txBody>
            </p:sp>
          </p:grpSp>
        </p:grpSp>
        <p:grpSp>
          <p:nvGrpSpPr>
            <p:cNvPr id="40" name="Groupe 39">
              <a:extLst>
                <a:ext uri="{FF2B5EF4-FFF2-40B4-BE49-F238E27FC236}">
                  <a16:creationId xmlns:a16="http://schemas.microsoft.com/office/drawing/2014/main" id="{C8129603-5DCF-9FCE-3262-F0A9A03C3637}"/>
                </a:ext>
              </a:extLst>
            </p:cNvPr>
            <p:cNvGrpSpPr/>
            <p:nvPr/>
          </p:nvGrpSpPr>
          <p:grpSpPr>
            <a:xfrm>
              <a:off x="5243517" y="2756993"/>
              <a:ext cx="4220355" cy="2285786"/>
              <a:chOff x="5008887" y="2832707"/>
              <a:chExt cx="4654789" cy="2521080"/>
            </a:xfrm>
          </p:grpSpPr>
          <p:pic>
            <p:nvPicPr>
              <p:cNvPr id="3" name="Image 2">
                <a:extLst>
                  <a:ext uri="{FF2B5EF4-FFF2-40B4-BE49-F238E27FC236}">
                    <a16:creationId xmlns:a16="http://schemas.microsoft.com/office/drawing/2014/main" id="{E8CAA0ED-D293-967E-6B2D-3D03542BA9D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008887" y="2832707"/>
                <a:ext cx="4654789" cy="2521080"/>
              </a:xfrm>
              <a:prstGeom prst="rect">
                <a:avLst/>
              </a:prstGeom>
            </p:spPr>
          </p:pic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AC179897-2213-A059-BC54-5BD8A3A3B82C}"/>
                  </a:ext>
                </a:extLst>
              </p:cNvPr>
              <p:cNvSpPr/>
              <p:nvPr/>
            </p:nvSpPr>
            <p:spPr>
              <a:xfrm>
                <a:off x="5181622" y="3121985"/>
                <a:ext cx="695678" cy="19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Green tape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59F9C5F-6092-F09B-E760-4354A1DB08CF}"/>
                  </a:ext>
                </a:extLst>
              </p:cNvPr>
              <p:cNvSpPr/>
              <p:nvPr/>
            </p:nvSpPr>
            <p:spPr>
              <a:xfrm>
                <a:off x="6206170" y="2931485"/>
                <a:ext cx="695678" cy="19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Cutting</a:t>
                </a:r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66238668-01DF-0070-C74C-99D156A5E59F}"/>
                  </a:ext>
                </a:extLst>
              </p:cNvPr>
              <p:cNvSpPr/>
              <p:nvPr/>
            </p:nvSpPr>
            <p:spPr>
              <a:xfrm>
                <a:off x="6765195" y="2881414"/>
                <a:ext cx="695678" cy="26392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Punching of the vias</a:t>
                </a: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A9B93B4-0F3C-2186-6E59-C85C46A53BFF}"/>
                  </a:ext>
                </a:extLst>
              </p:cNvPr>
              <p:cNvSpPr/>
              <p:nvPr/>
            </p:nvSpPr>
            <p:spPr>
              <a:xfrm>
                <a:off x="7369336" y="2895137"/>
                <a:ext cx="695678" cy="2315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Filling of the vias</a:t>
                </a:r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A1FC62BE-6ABF-B9F2-721A-DB68A31E619C}"/>
                  </a:ext>
                </a:extLst>
              </p:cNvPr>
              <p:cNvSpPr/>
              <p:nvPr/>
            </p:nvSpPr>
            <p:spPr>
              <a:xfrm>
                <a:off x="7973924" y="2844578"/>
                <a:ext cx="1017031" cy="29768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Screenprinting of the connectors</a:t>
                </a: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1571E45B-F392-EAB7-693B-35BF600E611D}"/>
                  </a:ext>
                </a:extLst>
              </p:cNvPr>
              <p:cNvSpPr/>
              <p:nvPr/>
            </p:nvSpPr>
            <p:spPr>
              <a:xfrm>
                <a:off x="8805976" y="3312485"/>
                <a:ext cx="857698" cy="32402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Stacking the alignments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B98E229-A467-5CAC-74F8-E7BAA098856C}"/>
                  </a:ext>
                </a:extLst>
              </p:cNvPr>
              <p:cNvSpPr/>
              <p:nvPr/>
            </p:nvSpPr>
            <p:spPr>
              <a:xfrm>
                <a:off x="5857843" y="4843534"/>
                <a:ext cx="695678" cy="1905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Pressing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EED1585-D258-483C-C5A1-95FE6177EC05}"/>
                  </a:ext>
                </a:extLst>
              </p:cNvPr>
              <p:cNvSpPr/>
              <p:nvPr/>
            </p:nvSpPr>
            <p:spPr>
              <a:xfrm>
                <a:off x="6465052" y="4825618"/>
                <a:ext cx="695678" cy="226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Cofiring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00AAC42-641B-E283-93FE-03AD08B8CAF2}"/>
                  </a:ext>
                </a:extLst>
              </p:cNvPr>
              <p:cNvSpPr/>
              <p:nvPr/>
            </p:nvSpPr>
            <p:spPr>
              <a:xfrm>
                <a:off x="7072260" y="4825618"/>
                <a:ext cx="856101" cy="226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Post firing</a:t>
                </a: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BFAA4D3-DC43-BF2F-0D9D-F8EC8EE70CB4}"/>
                  </a:ext>
                </a:extLst>
              </p:cNvPr>
              <p:cNvSpPr/>
              <p:nvPr/>
            </p:nvSpPr>
            <p:spPr>
              <a:xfrm>
                <a:off x="7767938" y="4820874"/>
                <a:ext cx="856101" cy="22633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Electronical adjustment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31508D3D-D8AF-A126-C357-47DF28DE36B1}"/>
                  </a:ext>
                </a:extLst>
              </p:cNvPr>
              <p:cNvSpPr/>
              <p:nvPr/>
            </p:nvSpPr>
            <p:spPr>
              <a:xfrm>
                <a:off x="8599013" y="4793715"/>
                <a:ext cx="781805" cy="29460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fr-FR" sz="700" b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Simulation</a:t>
                </a:r>
              </a:p>
            </p:txBody>
          </p:sp>
        </p:grpSp>
        <p:sp>
          <p:nvSpPr>
            <p:cNvPr id="19" name="ZoneTexte 18">
              <a:extLst>
                <a:ext uri="{FF2B5EF4-FFF2-40B4-BE49-F238E27FC236}">
                  <a16:creationId xmlns:a16="http://schemas.microsoft.com/office/drawing/2014/main" id="{9648BA1F-B479-D415-4525-F009193D690F}"/>
                </a:ext>
              </a:extLst>
            </p:cNvPr>
            <p:cNvSpPr txBox="1"/>
            <p:nvPr/>
          </p:nvSpPr>
          <p:spPr>
            <a:xfrm>
              <a:off x="9487097" y="3429000"/>
              <a:ext cx="2519213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fr-FR" b="1" dirty="0" err="1">
                  <a:solidFill>
                    <a:srgbClr val="92D050"/>
                  </a:solidFill>
                </a:rPr>
                <a:t>Easier</a:t>
              </a:r>
              <a:r>
                <a:rPr lang="fr-FR" b="1" dirty="0">
                  <a:solidFill>
                    <a:srgbClr val="92D050"/>
                  </a:solidFill>
                </a:rPr>
                <a:t>, </a:t>
              </a:r>
              <a:r>
                <a:rPr lang="fr-FR" b="1" dirty="0" err="1">
                  <a:solidFill>
                    <a:srgbClr val="92D050"/>
                  </a:solidFill>
                </a:rPr>
                <a:t>faster</a:t>
              </a:r>
              <a:r>
                <a:rPr lang="fr-FR" b="1" dirty="0">
                  <a:solidFill>
                    <a:srgbClr val="92D050"/>
                  </a:solidFill>
                </a:rPr>
                <a:t> and </a:t>
              </a:r>
              <a:r>
                <a:rPr lang="fr-FR" b="1" dirty="0" err="1">
                  <a:solidFill>
                    <a:srgbClr val="92D050"/>
                  </a:solidFill>
                </a:rPr>
                <a:t>cheaper</a:t>
              </a:r>
              <a:r>
                <a:rPr lang="fr-FR" b="1" dirty="0">
                  <a:solidFill>
                    <a:srgbClr val="92D050"/>
                  </a:solidFill>
                </a:rPr>
                <a:t> </a:t>
              </a:r>
              <a:r>
                <a:rPr lang="fr-FR" b="1" dirty="0" err="1">
                  <a:solidFill>
                    <a:srgbClr val="92D050"/>
                  </a:solidFill>
                </a:rPr>
                <a:t>than</a:t>
              </a:r>
              <a:r>
                <a:rPr lang="fr-FR" b="1" dirty="0">
                  <a:solidFill>
                    <a:srgbClr val="92D050"/>
                  </a:solidFill>
                </a:rPr>
                <a:t> </a:t>
              </a:r>
              <a:r>
                <a:rPr lang="fr-FR" b="1" dirty="0" err="1">
                  <a:solidFill>
                    <a:srgbClr val="92D050"/>
                  </a:solidFill>
                </a:rPr>
                <a:t>assembling</a:t>
              </a:r>
              <a:endParaRPr lang="fr-FR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41" name="Groupe 40">
            <a:extLst>
              <a:ext uri="{FF2B5EF4-FFF2-40B4-BE49-F238E27FC236}">
                <a16:creationId xmlns:a16="http://schemas.microsoft.com/office/drawing/2014/main" id="{7FF5E271-FA47-3519-DD18-6BBE9AE8254E}"/>
              </a:ext>
            </a:extLst>
          </p:cNvPr>
          <p:cNvGrpSpPr/>
          <p:nvPr/>
        </p:nvGrpSpPr>
        <p:grpSpPr>
          <a:xfrm>
            <a:off x="474618" y="5622519"/>
            <a:ext cx="11129381" cy="707886"/>
            <a:chOff x="688438" y="5356827"/>
            <a:chExt cx="10507808" cy="707886"/>
          </a:xfrm>
        </p:grpSpPr>
        <p:sp>
          <p:nvSpPr>
            <p:cNvPr id="42" name="Flèche : droite 41">
              <a:extLst>
                <a:ext uri="{FF2B5EF4-FFF2-40B4-BE49-F238E27FC236}">
                  <a16:creationId xmlns:a16="http://schemas.microsoft.com/office/drawing/2014/main" id="{7C9BE69B-4F3E-43AD-9211-A23557337315}"/>
                </a:ext>
              </a:extLst>
            </p:cNvPr>
            <p:cNvSpPr/>
            <p:nvPr/>
          </p:nvSpPr>
          <p:spPr>
            <a:xfrm>
              <a:off x="688438" y="5442343"/>
              <a:ext cx="491500" cy="233397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302069DC-835C-B4E4-141D-DFF4A46D6851}"/>
                </a:ext>
              </a:extLst>
            </p:cNvPr>
            <p:cNvSpPr txBox="1"/>
            <p:nvPr/>
          </p:nvSpPr>
          <p:spPr>
            <a:xfrm>
              <a:off x="1244691" y="5356827"/>
              <a:ext cx="9951555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dirty="0" err="1">
                  <a:solidFill>
                    <a:srgbClr val="002060"/>
                  </a:solidFill>
                </a:rPr>
                <a:t>Reduce</a:t>
              </a:r>
              <a:r>
                <a:rPr lang="fr-FR" sz="2000" b="1" dirty="0">
                  <a:solidFill>
                    <a:srgbClr val="002060"/>
                  </a:solidFill>
                </a:rPr>
                <a:t> the </a:t>
              </a:r>
              <a:r>
                <a:rPr lang="fr-FR" sz="2000" b="1" dirty="0" err="1">
                  <a:solidFill>
                    <a:srgbClr val="002060"/>
                  </a:solidFill>
                </a:rPr>
                <a:t>sintering</a:t>
              </a:r>
              <a:r>
                <a:rPr lang="fr-FR" sz="2000" b="1" dirty="0">
                  <a:solidFill>
                    <a:srgbClr val="002060"/>
                  </a:solidFill>
                </a:rPr>
                <a:t> </a:t>
              </a:r>
              <a:r>
                <a:rPr lang="fr-FR" sz="2000" b="1" dirty="0" err="1">
                  <a:solidFill>
                    <a:srgbClr val="002060"/>
                  </a:solidFill>
                </a:rPr>
                <a:t>temperature</a:t>
              </a:r>
              <a:r>
                <a:rPr lang="fr-FR" sz="2000" dirty="0">
                  <a:solidFill>
                    <a:srgbClr val="002060"/>
                  </a:solidFill>
                </a:rPr>
                <a:t> of the ferrite to </a:t>
              </a:r>
              <a:r>
                <a:rPr lang="fr-FR" sz="2000" dirty="0" err="1">
                  <a:solidFill>
                    <a:srgbClr val="002060"/>
                  </a:solidFill>
                </a:rPr>
                <a:t>be</a:t>
              </a:r>
              <a:r>
                <a:rPr lang="fr-FR" sz="2000" dirty="0">
                  <a:solidFill>
                    <a:srgbClr val="002060"/>
                  </a:solidFill>
                </a:rPr>
                <a:t> able to use the LTCC process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9334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6B1BEF-F165-C6AB-1C51-AB8C294C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Summary</a:t>
            </a:r>
            <a:endParaRPr lang="fr-FR" baseline="300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5"/>
          </p:nvPr>
        </p:nvSpPr>
        <p:spPr>
          <a:xfrm>
            <a:off x="540143" y="822075"/>
            <a:ext cx="10546493" cy="5590155"/>
          </a:xfrm>
        </p:spPr>
        <p:txBody>
          <a:bodyPr/>
          <a:lstStyle/>
          <a:p>
            <a:pPr marL="400050" indent="-400050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fr-FR" dirty="0"/>
              <a:t>  </a:t>
            </a:r>
            <a:r>
              <a:rPr lang="fr-FR" dirty="0" err="1"/>
              <a:t>Context</a:t>
            </a:r>
            <a:r>
              <a:rPr lang="fr-FR" dirty="0"/>
              <a:t> &amp; Objectives</a:t>
            </a:r>
          </a:p>
          <a:p>
            <a:pPr marL="724050" lvl="2" indent="-4000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/>
            </a:pPr>
            <a:r>
              <a:rPr lang="fr-FR" dirty="0"/>
              <a:t>Ferrites </a:t>
            </a:r>
            <a:r>
              <a:rPr lang="fr-FR" dirty="0" err="1"/>
              <a:t>synthesis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r>
              <a:rPr lang="fr-FR" dirty="0"/>
              <a:t>Design and fabrication of the </a:t>
            </a:r>
            <a:r>
              <a:rPr lang="fr-FR" dirty="0" err="1"/>
              <a:t>circulator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fr-FR" dirty="0" err="1"/>
              <a:t>Measurements</a:t>
            </a:r>
            <a:endParaRPr lang="fr-FR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en-GB" dirty="0"/>
              <a:t>Conclusion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sz="600" dirty="0"/>
          </a:p>
          <a:p>
            <a:pPr marL="514350" indent="-514350">
              <a:lnSpc>
                <a:spcPct val="150000"/>
              </a:lnSpc>
              <a:buAutoNum type="romanUcPeriod" startAt="3"/>
            </a:pPr>
            <a:endParaRPr lang="fr-FR" sz="1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435535-77C8-67D5-25FB-1DC96AFC2D23}"/>
              </a:ext>
            </a:extLst>
          </p:cNvPr>
          <p:cNvSpPr/>
          <p:nvPr/>
        </p:nvSpPr>
        <p:spPr>
          <a:xfrm>
            <a:off x="7820025" y="6119938"/>
            <a:ext cx="1190625" cy="292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F4FFE62-946E-517B-EC5B-6478EEE2862B}"/>
              </a:ext>
            </a:extLst>
          </p:cNvPr>
          <p:cNvGrpSpPr/>
          <p:nvPr/>
        </p:nvGrpSpPr>
        <p:grpSpPr>
          <a:xfrm>
            <a:off x="7326698" y="-544904"/>
            <a:ext cx="4394732" cy="7162247"/>
            <a:chOff x="7526723" y="-544904"/>
            <a:chExt cx="4394732" cy="71622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FDF1915-FD54-ED49-8DF2-AC5CB9CB9F5D}"/>
                </a:ext>
              </a:extLst>
            </p:cNvPr>
            <p:cNvGrpSpPr/>
            <p:nvPr/>
          </p:nvGrpSpPr>
          <p:grpSpPr>
            <a:xfrm>
              <a:off x="7526723" y="-544904"/>
              <a:ext cx="2558815" cy="7162247"/>
              <a:chOff x="7526723" y="-544904"/>
              <a:chExt cx="2558815" cy="7162247"/>
            </a:xfrm>
          </p:grpSpPr>
          <p:pic>
            <p:nvPicPr>
              <p:cNvPr id="13" name="Graphic 3">
                <a:extLst>
                  <a:ext uri="{FF2B5EF4-FFF2-40B4-BE49-F238E27FC236}">
                    <a16:creationId xmlns:a16="http://schemas.microsoft.com/office/drawing/2014/main" id="{D5AA16A1-1D29-37CE-7F4C-92DE378EA0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1" r="31253" b="85191"/>
              <a:stretch/>
            </p:blipFill>
            <p:spPr>
              <a:xfrm rot="17595743">
                <a:off x="5785415" y="2317220"/>
                <a:ext cx="7162247" cy="1437999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43C210-098B-44FC-9066-5A4057662557}"/>
                  </a:ext>
                </a:extLst>
              </p:cNvPr>
              <p:cNvSpPr/>
              <p:nvPr/>
            </p:nvSpPr>
            <p:spPr>
              <a:xfrm>
                <a:off x="7526723" y="6118572"/>
                <a:ext cx="1200045" cy="2922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371C687-3DA5-8DB7-0AC1-8EFDB37798D2}"/>
                </a:ext>
              </a:extLst>
            </p:cNvPr>
            <p:cNvGrpSpPr/>
            <p:nvPr/>
          </p:nvGrpSpPr>
          <p:grpSpPr>
            <a:xfrm>
              <a:off x="9249815" y="-300146"/>
              <a:ext cx="2671640" cy="6897377"/>
              <a:chOff x="9249815" y="-300146"/>
              <a:chExt cx="2671640" cy="6897377"/>
            </a:xfrm>
          </p:grpSpPr>
          <p:pic>
            <p:nvPicPr>
              <p:cNvPr id="14" name="Graphic 3">
                <a:extLst>
                  <a:ext uri="{FF2B5EF4-FFF2-40B4-BE49-F238E27FC236}">
                    <a16:creationId xmlns:a16="http://schemas.microsoft.com/office/drawing/2014/main" id="{CBDCE6EB-D51B-AFD8-9E93-5052E7200A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1" r="31253" b="85191"/>
              <a:stretch/>
            </p:blipFill>
            <p:spPr>
              <a:xfrm rot="17595743">
                <a:off x="7730107" y="2405883"/>
                <a:ext cx="6897377" cy="1485319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ACB9F99-DA1E-52F9-F0BC-C9CAEB44AD94}"/>
                  </a:ext>
                </a:extLst>
              </p:cNvPr>
              <p:cNvSpPr/>
              <p:nvPr/>
            </p:nvSpPr>
            <p:spPr>
              <a:xfrm>
                <a:off x="9249815" y="6129053"/>
                <a:ext cx="1370747" cy="3594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82693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II. Ferrite synthesis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588000" y="862908"/>
            <a:ext cx="10216967" cy="1624858"/>
          </a:xfrm>
        </p:spPr>
        <p:txBody>
          <a:bodyPr/>
          <a:lstStyle/>
          <a:p>
            <a:r>
              <a:rPr lang="fr-FR" dirty="0"/>
              <a:t>How to manage YIG </a:t>
            </a:r>
            <a:r>
              <a:rPr lang="fr-FR" dirty="0" err="1"/>
              <a:t>properties</a:t>
            </a:r>
            <a:r>
              <a:rPr lang="fr-FR" dirty="0"/>
              <a:t>? </a:t>
            </a:r>
          </a:p>
          <a:p>
            <a:pPr lvl="1"/>
            <a:r>
              <a:rPr lang="fr-FR" dirty="0" err="1"/>
              <a:t>Adjustment</a:t>
            </a:r>
            <a:r>
              <a:rPr lang="fr-FR" dirty="0"/>
              <a:t> of </a:t>
            </a:r>
            <a:r>
              <a:rPr lang="fr-FR" dirty="0" err="1"/>
              <a:t>properties</a:t>
            </a:r>
            <a:r>
              <a:rPr lang="fr-FR" dirty="0"/>
              <a:t> via </a:t>
            </a:r>
            <a:r>
              <a:rPr lang="fr-FR" dirty="0" err="1"/>
              <a:t>cationic</a:t>
            </a:r>
            <a:r>
              <a:rPr lang="fr-FR" dirty="0"/>
              <a:t> substitutions</a:t>
            </a:r>
          </a:p>
        </p:txBody>
      </p:sp>
      <p:sp>
        <p:nvSpPr>
          <p:cNvPr id="8" name="Rectangle 7"/>
          <p:cNvSpPr/>
          <p:nvPr/>
        </p:nvSpPr>
        <p:spPr>
          <a:xfrm>
            <a:off x="281775" y="2437603"/>
            <a:ext cx="16366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</a:rPr>
              <a:t>Y</a:t>
            </a:r>
            <a:r>
              <a:rPr lang="fr-FR" sz="2000" b="1" baseline="-25000" dirty="0">
                <a:solidFill>
                  <a:srgbClr val="242A75"/>
                </a:solidFill>
                <a:latin typeface="Century Gothic" panose="020F0302020204030204"/>
              </a:rPr>
              <a:t>3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</a:rPr>
              <a:t>Fe</a:t>
            </a:r>
            <a:r>
              <a:rPr kumimoji="0" lang="fr-FR" sz="2000" b="1" i="0" u="none" strike="noStrike" kern="1200" cap="none" spc="0" normalizeH="0" baseline="-2500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</a:rPr>
              <a:t>5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</a:rPr>
              <a:t>O</a:t>
            </a:r>
            <a:r>
              <a:rPr kumimoji="0" lang="fr-FR" sz="2000" b="1" i="0" u="none" strike="noStrike" kern="1200" cap="none" spc="0" normalizeH="0" baseline="-2500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</a:rPr>
              <a:t>12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242A75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45" name="Groupe 44"/>
          <p:cNvGrpSpPr/>
          <p:nvPr/>
        </p:nvGrpSpPr>
        <p:grpSpPr>
          <a:xfrm>
            <a:off x="3254472" y="2467213"/>
            <a:ext cx="3698933" cy="1002375"/>
            <a:chOff x="3271577" y="4449146"/>
            <a:chExt cx="3698933" cy="1002375"/>
          </a:xfrm>
        </p:grpSpPr>
        <p:sp>
          <p:nvSpPr>
            <p:cNvPr id="10" name="Rectangle 9"/>
            <p:cNvSpPr/>
            <p:nvPr/>
          </p:nvSpPr>
          <p:spPr>
            <a:xfrm>
              <a:off x="3798745" y="4449146"/>
              <a:ext cx="80823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200" b="1" dirty="0">
                  <a:solidFill>
                    <a:schemeClr val="accent3"/>
                  </a:solidFill>
                </a:rPr>
                <a:t>Ca</a:t>
              </a:r>
              <a:r>
                <a:rPr lang="fr-FR" sz="2200" b="1" baseline="30000" dirty="0">
                  <a:solidFill>
                    <a:schemeClr val="accent3"/>
                  </a:solidFill>
                </a:rPr>
                <a:t>2+</a:t>
              </a:r>
              <a:endParaRPr lang="fr-FR" sz="2200" baseline="30000" dirty="0">
                <a:solidFill>
                  <a:schemeClr val="accent3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39937" y="4449146"/>
              <a:ext cx="72006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200" b="1" dirty="0">
                  <a:solidFill>
                    <a:schemeClr val="accent3"/>
                  </a:solidFill>
                </a:rPr>
                <a:t>Sn</a:t>
              </a:r>
              <a:r>
                <a:rPr lang="fr-FR" sz="2200" b="1" baseline="30000" dirty="0">
                  <a:solidFill>
                    <a:schemeClr val="accent3"/>
                  </a:solidFill>
                </a:rPr>
                <a:t>4+</a:t>
              </a:r>
              <a:endParaRPr lang="fr-FR" sz="2200" baseline="30000" dirty="0">
                <a:solidFill>
                  <a:schemeClr val="accent3"/>
                </a:solidFill>
              </a:endParaRPr>
            </a:p>
          </p:txBody>
        </p:sp>
        <p:grpSp>
          <p:nvGrpSpPr>
            <p:cNvPr id="17" name="Groupe 16"/>
            <p:cNvGrpSpPr/>
            <p:nvPr/>
          </p:nvGrpSpPr>
          <p:grpSpPr>
            <a:xfrm>
              <a:off x="3271577" y="5011409"/>
              <a:ext cx="3698933" cy="440112"/>
              <a:chOff x="7367963" y="4151295"/>
              <a:chExt cx="3698933" cy="440112"/>
            </a:xfrm>
          </p:grpSpPr>
          <p:sp>
            <p:nvSpPr>
              <p:cNvPr id="20" name="ZoneTexte 19"/>
              <p:cNvSpPr txBox="1"/>
              <p:nvPr/>
            </p:nvSpPr>
            <p:spPr>
              <a:xfrm>
                <a:off x="7494887" y="4253004"/>
                <a:ext cx="3435234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b="1" dirty="0" err="1">
                    <a:solidFill>
                      <a:schemeClr val="accent3"/>
                    </a:solidFill>
                  </a:rPr>
                  <a:t>Stabilize</a:t>
                </a:r>
                <a:r>
                  <a:rPr lang="fr-FR" sz="1400" b="1" dirty="0">
                    <a:solidFill>
                      <a:schemeClr val="accent3"/>
                    </a:solidFill>
                  </a:rPr>
                  <a:t> </a:t>
                </a:r>
                <a:r>
                  <a:rPr lang="fr-FR" sz="1400" dirty="0">
                    <a:solidFill>
                      <a:schemeClr val="accent3"/>
                    </a:solidFill>
                  </a:rPr>
                  <a:t>saturation</a:t>
                </a:r>
                <a:r>
                  <a:rPr lang="fr-FR" sz="1400" b="1" dirty="0">
                    <a:solidFill>
                      <a:schemeClr val="accent3"/>
                    </a:solidFill>
                  </a:rPr>
                  <a:t> </a:t>
                </a:r>
                <a:r>
                  <a:rPr lang="fr-FR" sz="1400" dirty="0" err="1">
                    <a:solidFill>
                      <a:schemeClr val="accent3"/>
                    </a:solidFill>
                  </a:rPr>
                  <a:t>magnetization</a:t>
                </a:r>
                <a:endParaRPr lang="fr-FR" sz="1400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22" name="Rectangle à coins arrondis 21"/>
              <p:cNvSpPr/>
              <p:nvPr/>
            </p:nvSpPr>
            <p:spPr>
              <a:xfrm>
                <a:off x="7367963" y="4151295"/>
                <a:ext cx="3698933" cy="440112"/>
              </a:xfrm>
              <a:prstGeom prst="roundRect">
                <a:avLst/>
              </a:prstGeom>
              <a:noFill/>
              <a:ln w="28575">
                <a:solidFill>
                  <a:schemeClr val="accent3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solidFill>
                    <a:schemeClr val="accent3"/>
                  </a:solidFill>
                </a:endParaRPr>
              </a:p>
            </p:txBody>
          </p:sp>
        </p:grpSp>
        <p:cxnSp>
          <p:nvCxnSpPr>
            <p:cNvPr id="25" name="Connecteur droit 24"/>
            <p:cNvCxnSpPr>
              <a:cxnSpLocks/>
              <a:stCxn id="10" idx="2"/>
              <a:endCxn id="22" idx="0"/>
            </p:cNvCxnSpPr>
            <p:nvPr/>
          </p:nvCxnSpPr>
          <p:spPr>
            <a:xfrm>
              <a:off x="4202863" y="4880033"/>
              <a:ext cx="918181" cy="13137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25"/>
            <p:cNvCxnSpPr>
              <a:cxnSpLocks/>
              <a:stCxn id="22" idx="0"/>
              <a:endCxn id="12" idx="2"/>
            </p:cNvCxnSpPr>
            <p:nvPr/>
          </p:nvCxnSpPr>
          <p:spPr>
            <a:xfrm flipV="1">
              <a:off x="5121044" y="4880033"/>
              <a:ext cx="878928" cy="131376"/>
            </a:xfrm>
            <a:prstGeom prst="line">
              <a:avLst/>
            </a:prstGeom>
            <a:ln w="285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e 42"/>
          <p:cNvGrpSpPr/>
          <p:nvPr/>
        </p:nvGrpSpPr>
        <p:grpSpPr>
          <a:xfrm>
            <a:off x="1702574" y="2437603"/>
            <a:ext cx="5114056" cy="686072"/>
            <a:chOff x="1719679" y="4419536"/>
            <a:chExt cx="5114056" cy="686072"/>
          </a:xfrm>
        </p:grpSpPr>
        <p:sp>
          <p:nvSpPr>
            <p:cNvPr id="4" name="Rectangle 3"/>
            <p:cNvSpPr/>
            <p:nvPr/>
          </p:nvSpPr>
          <p:spPr>
            <a:xfrm>
              <a:off x="2797262" y="4449146"/>
              <a:ext cx="63355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Y</a:t>
              </a:r>
              <a:r>
                <a:rPr kumimoji="0" lang="fr-FR" sz="2200" b="1" i="0" u="none" strike="noStrike" kern="1200" cap="none" spc="0" normalizeH="0" baseline="3000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3+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447742" y="4449146"/>
              <a:ext cx="71846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200" b="1" dirty="0">
                  <a:solidFill>
                    <a:srgbClr val="242A75"/>
                  </a:solidFill>
                </a:rPr>
                <a:t>Fe</a:t>
              </a:r>
              <a:r>
                <a:rPr lang="fr-FR" sz="2200" b="1" baseline="30000" dirty="0">
                  <a:solidFill>
                    <a:srgbClr val="242A75"/>
                  </a:solidFill>
                </a:rPr>
                <a:t>3+</a:t>
              </a:r>
              <a:endParaRPr lang="fr-FR" sz="2200" baseline="30000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200228" y="4419536"/>
              <a:ext cx="633507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>
                <a:defRPr/>
              </a:pPr>
              <a:r>
                <a:rPr lang="fr-FR" sz="2200" b="1" dirty="0">
                  <a:solidFill>
                    <a:srgbClr val="242A75"/>
                  </a:solidFill>
                </a:rPr>
                <a:t>O</a:t>
              </a:r>
              <a:r>
                <a:rPr lang="fr-FR" sz="2200" b="1" baseline="-25000" dirty="0">
                  <a:solidFill>
                    <a:srgbClr val="242A75"/>
                  </a:solidFill>
                </a:rPr>
                <a:t>12</a:t>
              </a:r>
              <a:endParaRPr lang="fr-FR" sz="2200" b="1" dirty="0">
                <a:solidFill>
                  <a:srgbClr val="242A75"/>
                </a:solidFill>
              </a:endParaRPr>
            </a:p>
          </p:txBody>
        </p:sp>
        <p:sp>
          <p:nvSpPr>
            <p:cNvPr id="24" name="Flèche vers le bas 23"/>
            <p:cNvSpPr/>
            <p:nvPr/>
          </p:nvSpPr>
          <p:spPr>
            <a:xfrm rot="16200000">
              <a:off x="2109146" y="4334399"/>
              <a:ext cx="347922" cy="660380"/>
            </a:xfrm>
            <a:prstGeom prst="downArrow">
              <a:avLst/>
            </a:prstGeom>
            <a:gradFill>
              <a:gsLst>
                <a:gs pos="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1719679" y="4920942"/>
              <a:ext cx="1077583" cy="1846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fr-FR" sz="1200" i="1" dirty="0">
                  <a:solidFill>
                    <a:schemeClr val="bg1">
                      <a:lumMod val="50000"/>
                    </a:schemeClr>
                  </a:solidFill>
                </a:rPr>
                <a:t>Substitutions</a:t>
              </a:r>
            </a:p>
          </p:txBody>
        </p:sp>
      </p:grpSp>
      <p:grpSp>
        <p:nvGrpSpPr>
          <p:cNvPr id="64" name="Groupe 63">
            <a:extLst>
              <a:ext uri="{FF2B5EF4-FFF2-40B4-BE49-F238E27FC236}">
                <a16:creationId xmlns:a16="http://schemas.microsoft.com/office/drawing/2014/main" id="{8AB4D0E2-7566-5316-6550-133C2F3B5FF6}"/>
              </a:ext>
            </a:extLst>
          </p:cNvPr>
          <p:cNvGrpSpPr/>
          <p:nvPr/>
        </p:nvGrpSpPr>
        <p:grpSpPr>
          <a:xfrm>
            <a:off x="6953405" y="2461447"/>
            <a:ext cx="5316670" cy="430887"/>
            <a:chOff x="6953405" y="2518597"/>
            <a:chExt cx="5316670" cy="430887"/>
          </a:xfrm>
        </p:grpSpPr>
        <p:sp>
          <p:nvSpPr>
            <p:cNvPr id="9" name="Rectangle 8"/>
            <p:cNvSpPr/>
            <p:nvPr/>
          </p:nvSpPr>
          <p:spPr>
            <a:xfrm>
              <a:off x="7493498" y="2518597"/>
              <a:ext cx="477657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Y</a:t>
              </a:r>
              <a:r>
                <a:rPr kumimoji="0" lang="fr-FR" sz="2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2,05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Bi</a:t>
              </a:r>
              <a:r>
                <a:rPr kumimoji="0" lang="fr-FR" sz="2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0,7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Ca</a:t>
              </a:r>
              <a:r>
                <a:rPr kumimoji="0" lang="fr-FR" sz="2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0,25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Fe</a:t>
              </a:r>
              <a:r>
                <a:rPr kumimoji="0" lang="fr-FR" sz="2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4,65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Cu</a:t>
              </a:r>
              <a:r>
                <a:rPr kumimoji="0" lang="fr-FR" sz="2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0,05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Sn</a:t>
              </a:r>
              <a:r>
                <a:rPr kumimoji="0" lang="fr-FR" sz="2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0,3</a:t>
              </a: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O</a:t>
              </a:r>
              <a:r>
                <a:rPr kumimoji="0" lang="fr-FR" sz="2200" b="1" i="0" u="none" strike="noStrike" kern="1200" cap="none" spc="0" normalizeH="0" baseline="-25000" noProof="0" dirty="0">
                  <a:ln>
                    <a:noFill/>
                  </a:ln>
                  <a:solidFill>
                    <a:srgbClr val="242A75"/>
                  </a:solidFill>
                  <a:effectLst/>
                  <a:uLnTx/>
                  <a:uFillTx/>
                  <a:latin typeface="Century Gothic" panose="020F0302020204030204"/>
                  <a:ea typeface="+mn-ea"/>
                  <a:cs typeface="+mn-cs"/>
                </a:rPr>
                <a:t>12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42" name="Flèche vers le bas 41"/>
            <p:cNvSpPr/>
            <p:nvPr/>
          </p:nvSpPr>
          <p:spPr>
            <a:xfrm rot="16200000">
              <a:off x="7109634" y="2409616"/>
              <a:ext cx="347922" cy="660380"/>
            </a:xfrm>
            <a:prstGeom prst="downArrow">
              <a:avLst/>
            </a:prstGeom>
            <a:gradFill>
              <a:gsLst>
                <a:gs pos="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45CBF0B0-0127-205C-51DC-2C029354C9F7}"/>
              </a:ext>
            </a:extLst>
          </p:cNvPr>
          <p:cNvSpPr txBox="1">
            <a:spLocks/>
          </p:cNvSpPr>
          <p:nvPr/>
        </p:nvSpPr>
        <p:spPr>
          <a:xfrm>
            <a:off x="673586" y="3672351"/>
            <a:ext cx="10216967" cy="36749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14000"/>
              </a:lnSpc>
              <a:spcBef>
                <a:spcPts val="1600"/>
              </a:spcBef>
              <a:buClr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Char char="ê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 err="1"/>
              <a:t>Conventional</a:t>
            </a:r>
            <a:r>
              <a:rPr lang="fr-FR" dirty="0"/>
              <a:t> </a:t>
            </a:r>
            <a:r>
              <a:rPr lang="fr-FR" dirty="0" err="1"/>
              <a:t>ceramic</a:t>
            </a:r>
            <a:r>
              <a:rPr lang="fr-FR" dirty="0"/>
              <a:t> process</a:t>
            </a:r>
          </a:p>
        </p:txBody>
      </p:sp>
      <p:grpSp>
        <p:nvGrpSpPr>
          <p:cNvPr id="47" name="Groupe 46">
            <a:extLst>
              <a:ext uri="{FF2B5EF4-FFF2-40B4-BE49-F238E27FC236}">
                <a16:creationId xmlns:a16="http://schemas.microsoft.com/office/drawing/2014/main" id="{83634A3C-7AF8-2CA2-1F55-0B21B1F767CF}"/>
              </a:ext>
            </a:extLst>
          </p:cNvPr>
          <p:cNvGrpSpPr/>
          <p:nvPr/>
        </p:nvGrpSpPr>
        <p:grpSpPr>
          <a:xfrm>
            <a:off x="110135" y="4120792"/>
            <a:ext cx="4305387" cy="1918009"/>
            <a:chOff x="110135" y="4163930"/>
            <a:chExt cx="4305387" cy="1918009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CC7274E-5B8A-A184-7397-FD8B32DD5E87}"/>
                </a:ext>
              </a:extLst>
            </p:cNvPr>
            <p:cNvSpPr/>
            <p:nvPr/>
          </p:nvSpPr>
          <p:spPr>
            <a:xfrm>
              <a:off x="110135" y="4163930"/>
              <a:ext cx="4305387" cy="1918009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122AEB5A-CA19-890D-57AA-45411A362B01}"/>
                </a:ext>
              </a:extLst>
            </p:cNvPr>
            <p:cNvSpPr txBox="1"/>
            <p:nvPr/>
          </p:nvSpPr>
          <p:spPr>
            <a:xfrm>
              <a:off x="1298895" y="4203671"/>
              <a:ext cx="2594593" cy="2462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fr-FR" sz="1600" b="1" dirty="0">
                  <a:solidFill>
                    <a:schemeClr val="accent1"/>
                  </a:solidFill>
                </a:rPr>
                <a:t>Powder </a:t>
              </a:r>
              <a:r>
                <a:rPr lang="fr-FR" sz="1600" b="1" dirty="0" err="1">
                  <a:solidFill>
                    <a:schemeClr val="accent1"/>
                  </a:solidFill>
                </a:rPr>
                <a:t>preparation</a:t>
              </a:r>
              <a:endParaRPr lang="fr-FR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7" name="ZoneTexte 26">
              <a:extLst>
                <a:ext uri="{FF2B5EF4-FFF2-40B4-BE49-F238E27FC236}">
                  <a16:creationId xmlns:a16="http://schemas.microsoft.com/office/drawing/2014/main" id="{ABB8BB64-48F1-9E4F-5E5E-01C5C93456BB}"/>
                </a:ext>
              </a:extLst>
            </p:cNvPr>
            <p:cNvSpPr txBox="1"/>
            <p:nvPr/>
          </p:nvSpPr>
          <p:spPr>
            <a:xfrm>
              <a:off x="313331" y="4516099"/>
              <a:ext cx="2495447" cy="64633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285750" indent="-285750" algn="l">
                <a:buClr>
                  <a:schemeClr val="accent3"/>
                </a:buClr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rgbClr val="002060"/>
                  </a:solidFill>
                </a:rPr>
                <a:t>Powders oxides </a:t>
              </a:r>
              <a:r>
                <a:rPr lang="fr-FR" sz="1400" dirty="0" err="1">
                  <a:solidFill>
                    <a:srgbClr val="002060"/>
                  </a:solidFill>
                </a:rPr>
                <a:t>weighing</a:t>
              </a:r>
              <a:endParaRPr lang="fr-FR" sz="1400" dirty="0">
                <a:solidFill>
                  <a:srgbClr val="002060"/>
                </a:solidFill>
              </a:endParaRPr>
            </a:p>
            <a:p>
              <a:pPr marL="285750" indent="-285750" algn="l">
                <a:buClr>
                  <a:schemeClr val="accent3"/>
                </a:buClr>
                <a:buFont typeface="Wingdings" panose="05000000000000000000" pitchFamily="2" charset="2"/>
                <a:buChar char="§"/>
              </a:pPr>
              <a:r>
                <a:rPr lang="fr-FR" sz="1400" dirty="0" err="1">
                  <a:solidFill>
                    <a:srgbClr val="002060"/>
                  </a:solidFill>
                </a:rPr>
                <a:t>Mixing</a:t>
              </a:r>
              <a:r>
                <a:rPr lang="fr-FR" sz="1400" dirty="0">
                  <a:solidFill>
                    <a:srgbClr val="002060"/>
                  </a:solidFill>
                </a:rPr>
                <a:t>/</a:t>
              </a:r>
              <a:r>
                <a:rPr lang="fr-FR" sz="1400" dirty="0" err="1">
                  <a:solidFill>
                    <a:srgbClr val="002060"/>
                  </a:solidFill>
                </a:rPr>
                <a:t>milling</a:t>
              </a:r>
              <a:endParaRPr lang="fr-FR" sz="1400" dirty="0">
                <a:solidFill>
                  <a:srgbClr val="002060"/>
                </a:solidFill>
              </a:endParaRPr>
            </a:p>
            <a:p>
              <a:pPr marL="285750" indent="-285750" algn="l">
                <a:buClr>
                  <a:schemeClr val="accent3"/>
                </a:buClr>
                <a:buFont typeface="Wingdings" panose="05000000000000000000" pitchFamily="2" charset="2"/>
                <a:buChar char="§"/>
              </a:pPr>
              <a:r>
                <a:rPr lang="fr-FR" sz="1400" dirty="0">
                  <a:solidFill>
                    <a:srgbClr val="002060"/>
                  </a:solidFill>
                </a:rPr>
                <a:t>First </a:t>
              </a:r>
              <a:r>
                <a:rPr lang="fr-FR" sz="1400" dirty="0" err="1">
                  <a:solidFill>
                    <a:srgbClr val="002060"/>
                  </a:solidFill>
                </a:rPr>
                <a:t>heat</a:t>
              </a:r>
              <a:r>
                <a:rPr lang="fr-FR" sz="1400" dirty="0">
                  <a:solidFill>
                    <a:srgbClr val="002060"/>
                  </a:solidFill>
                </a:rPr>
                <a:t> </a:t>
              </a:r>
              <a:r>
                <a:rPr lang="fr-FR" sz="1400" dirty="0" err="1">
                  <a:solidFill>
                    <a:srgbClr val="002060"/>
                  </a:solidFill>
                </a:rPr>
                <a:t>treatment</a:t>
              </a:r>
              <a:r>
                <a:rPr lang="fr-FR" sz="1400" dirty="0">
                  <a:solidFill>
                    <a:srgbClr val="002060"/>
                  </a:solidFill>
                </a:rPr>
                <a:t> </a:t>
              </a:r>
            </a:p>
          </p:txBody>
        </p:sp>
        <p:pic>
          <p:nvPicPr>
            <p:cNvPr id="28" name="Image 27">
              <a:extLst>
                <a:ext uri="{FF2B5EF4-FFF2-40B4-BE49-F238E27FC236}">
                  <a16:creationId xmlns:a16="http://schemas.microsoft.com/office/drawing/2014/main" id="{C6D97F92-CC46-3F9D-3DAC-C35A3E2497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92" b="24295"/>
            <a:stretch/>
          </p:blipFill>
          <p:spPr>
            <a:xfrm>
              <a:off x="3049932" y="4734339"/>
              <a:ext cx="1178790" cy="1206301"/>
            </a:xfrm>
            <a:prstGeom prst="rect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</p:pic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C798D9D0-7498-7E24-3CD9-ABFA26D99C5D}"/>
                </a:ext>
              </a:extLst>
            </p:cNvPr>
            <p:cNvSpPr txBox="1"/>
            <p:nvPr/>
          </p:nvSpPr>
          <p:spPr>
            <a:xfrm>
              <a:off x="497536" y="5337490"/>
              <a:ext cx="2035788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buClr>
                  <a:schemeClr val="accent3"/>
                </a:buClr>
              </a:pPr>
              <a:r>
                <a:rPr lang="fr-FR" sz="1400" i="1" dirty="0"/>
                <a:t>Formation of the </a:t>
              </a:r>
              <a:r>
                <a:rPr lang="fr-FR" sz="1400" i="1" dirty="0" err="1"/>
                <a:t>magnetic</a:t>
              </a:r>
              <a:r>
                <a:rPr lang="fr-FR" sz="1400" i="1" dirty="0"/>
                <a:t> phase</a:t>
              </a:r>
            </a:p>
          </p:txBody>
        </p:sp>
        <p:pic>
          <p:nvPicPr>
            <p:cNvPr id="31" name="Image 30">
              <a:extLst>
                <a:ext uri="{FF2B5EF4-FFF2-40B4-BE49-F238E27FC236}">
                  <a16:creationId xmlns:a16="http://schemas.microsoft.com/office/drawing/2014/main" id="{E9FC58FA-F2D4-078A-8C7A-AECD0DE79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30095" y="4851338"/>
              <a:ext cx="361619" cy="324484"/>
            </a:xfrm>
            <a:prstGeom prst="rect">
              <a:avLst/>
            </a:prstGeom>
          </p:spPr>
        </p:pic>
      </p:grpSp>
      <p:grpSp>
        <p:nvGrpSpPr>
          <p:cNvPr id="65" name="Groupe 64">
            <a:extLst>
              <a:ext uri="{FF2B5EF4-FFF2-40B4-BE49-F238E27FC236}">
                <a16:creationId xmlns:a16="http://schemas.microsoft.com/office/drawing/2014/main" id="{2012B77A-080D-E0FC-FA8B-411E09A63D7B}"/>
              </a:ext>
            </a:extLst>
          </p:cNvPr>
          <p:cNvGrpSpPr/>
          <p:nvPr/>
        </p:nvGrpSpPr>
        <p:grpSpPr>
          <a:xfrm>
            <a:off x="7886614" y="4120792"/>
            <a:ext cx="4195252" cy="1918009"/>
            <a:chOff x="7886614" y="4120792"/>
            <a:chExt cx="4195252" cy="1918009"/>
          </a:xfrm>
        </p:grpSpPr>
        <p:grpSp>
          <p:nvGrpSpPr>
            <p:cNvPr id="49" name="Groupe 48">
              <a:extLst>
                <a:ext uri="{FF2B5EF4-FFF2-40B4-BE49-F238E27FC236}">
                  <a16:creationId xmlns:a16="http://schemas.microsoft.com/office/drawing/2014/main" id="{488F8E76-0068-1BDE-B03C-A3A85C544EB7}"/>
                </a:ext>
              </a:extLst>
            </p:cNvPr>
            <p:cNvGrpSpPr/>
            <p:nvPr/>
          </p:nvGrpSpPr>
          <p:grpSpPr>
            <a:xfrm>
              <a:off x="7886614" y="4120792"/>
              <a:ext cx="4195252" cy="1918009"/>
              <a:chOff x="4599264" y="4169707"/>
              <a:chExt cx="4195252" cy="1918009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841B84AB-B860-44FF-6056-101B7137E960}"/>
                  </a:ext>
                </a:extLst>
              </p:cNvPr>
              <p:cNvSpPr/>
              <p:nvPr/>
            </p:nvSpPr>
            <p:spPr>
              <a:xfrm>
                <a:off x="4599264" y="4169707"/>
                <a:ext cx="4195252" cy="1918009"/>
              </a:xfrm>
              <a:prstGeom prst="rect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51" name="ZoneTexte 50">
                <a:extLst>
                  <a:ext uri="{FF2B5EF4-FFF2-40B4-BE49-F238E27FC236}">
                    <a16:creationId xmlns:a16="http://schemas.microsoft.com/office/drawing/2014/main" id="{59DF95ED-2F2B-3FED-89BC-185DF608A278}"/>
                  </a:ext>
                </a:extLst>
              </p:cNvPr>
              <p:cNvSpPr txBox="1"/>
              <p:nvPr/>
            </p:nvSpPr>
            <p:spPr>
              <a:xfrm>
                <a:off x="6046130" y="4233634"/>
                <a:ext cx="1829299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fr-FR" sz="1600" b="1" dirty="0">
                    <a:solidFill>
                      <a:srgbClr val="002060"/>
                    </a:solidFill>
                  </a:rPr>
                  <a:t>Heat </a:t>
                </a:r>
                <a:r>
                  <a:rPr lang="fr-FR" sz="1600" b="1" dirty="0" err="1">
                    <a:solidFill>
                      <a:srgbClr val="002060"/>
                    </a:solidFill>
                  </a:rPr>
                  <a:t>treatment</a:t>
                </a:r>
                <a:endParaRPr lang="fr-FR" sz="1600" b="1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5702F96B-71D4-F20D-B914-60434EA554E8}"/>
                  </a:ext>
                </a:extLst>
              </p:cNvPr>
              <p:cNvSpPr txBox="1"/>
              <p:nvPr/>
            </p:nvSpPr>
            <p:spPr>
              <a:xfrm>
                <a:off x="4786129" y="4572220"/>
                <a:ext cx="3821521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 algn="just">
                  <a:buClr>
                    <a:schemeClr val="accent3"/>
                  </a:buClr>
                  <a:buFont typeface="Wingdings" panose="05000000000000000000" pitchFamily="2" charset="2"/>
                  <a:buChar char="§"/>
                </a:pPr>
                <a:r>
                  <a:rPr lang="fr-FR" sz="1400" dirty="0" err="1">
                    <a:solidFill>
                      <a:srgbClr val="002060"/>
                    </a:solidFill>
                  </a:rPr>
                  <a:t>Sintering</a:t>
                </a:r>
                <a:r>
                  <a:rPr lang="fr-FR" sz="1400" dirty="0">
                    <a:solidFill>
                      <a:srgbClr val="002060"/>
                    </a:solidFill>
                  </a:rPr>
                  <a:t> at high </a:t>
                </a:r>
                <a:r>
                  <a:rPr lang="fr-FR" sz="1400" dirty="0" err="1">
                    <a:solidFill>
                      <a:srgbClr val="002060"/>
                    </a:solidFill>
                  </a:rPr>
                  <a:t>temperature</a:t>
                </a:r>
                <a:endParaRPr lang="fr-FR" sz="1400" dirty="0">
                  <a:solidFill>
                    <a:srgbClr val="002060"/>
                  </a:solidFill>
                </a:endParaRPr>
              </a:p>
            </p:txBody>
          </p:sp>
        </p:grpSp>
        <p:pic>
          <p:nvPicPr>
            <p:cNvPr id="54" name="Image 53">
              <a:extLst>
                <a:ext uri="{FF2B5EF4-FFF2-40B4-BE49-F238E27FC236}">
                  <a16:creationId xmlns:a16="http://schemas.microsoft.com/office/drawing/2014/main" id="{074FEB47-FF6A-B0C4-15C7-775FCEB507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071001" y="4852786"/>
              <a:ext cx="1646369" cy="1178651"/>
            </a:xfrm>
            <a:prstGeom prst="rect">
              <a:avLst/>
            </a:prstGeom>
          </p:spPr>
        </p:pic>
        <p:pic>
          <p:nvPicPr>
            <p:cNvPr id="55" name="Image 54">
              <a:extLst>
                <a:ext uri="{FF2B5EF4-FFF2-40B4-BE49-F238E27FC236}">
                  <a16:creationId xmlns:a16="http://schemas.microsoft.com/office/drawing/2014/main" id="{A25D91E3-9C39-5FB8-25BB-3B2B1426D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017966" y="4453305"/>
              <a:ext cx="361619" cy="324484"/>
            </a:xfrm>
            <a:prstGeom prst="rect">
              <a:avLst/>
            </a:prstGeom>
          </p:spPr>
        </p:pic>
        <p:sp>
          <p:nvSpPr>
            <p:cNvPr id="57" name="ZoneTexte 56">
              <a:extLst>
                <a:ext uri="{FF2B5EF4-FFF2-40B4-BE49-F238E27FC236}">
                  <a16:creationId xmlns:a16="http://schemas.microsoft.com/office/drawing/2014/main" id="{43416265-6FB9-D534-13FE-73CA09C9CCDA}"/>
                </a:ext>
              </a:extLst>
            </p:cNvPr>
            <p:cNvSpPr txBox="1"/>
            <p:nvPr/>
          </p:nvSpPr>
          <p:spPr>
            <a:xfrm>
              <a:off x="8073479" y="5016594"/>
              <a:ext cx="181065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Clr>
                  <a:schemeClr val="accent3"/>
                </a:buClr>
              </a:pPr>
              <a:r>
                <a:rPr lang="fr-FR" sz="1200" i="1" dirty="0"/>
                <a:t>Densification and </a:t>
              </a:r>
              <a:r>
                <a:rPr lang="fr-FR" sz="1200" i="1" dirty="0" err="1"/>
                <a:t>completing</a:t>
              </a:r>
              <a:r>
                <a:rPr lang="fr-FR" sz="1200" i="1" dirty="0"/>
                <a:t> the phase formation</a:t>
              </a: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2354117" y="1663912"/>
            <a:ext cx="4340186" cy="1234188"/>
            <a:chOff x="2371222" y="3645845"/>
            <a:chExt cx="4340186" cy="1234188"/>
          </a:xfrm>
        </p:grpSpPr>
        <p:sp>
          <p:nvSpPr>
            <p:cNvPr id="6" name="Rectangle 5"/>
            <p:cNvSpPr/>
            <p:nvPr/>
          </p:nvSpPr>
          <p:spPr>
            <a:xfrm>
              <a:off x="3271577" y="4449146"/>
              <a:ext cx="68640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200" b="1" dirty="0">
                  <a:solidFill>
                    <a:schemeClr val="accent5"/>
                  </a:solidFill>
                </a:rPr>
                <a:t>Bi</a:t>
              </a:r>
              <a:r>
                <a:rPr lang="fr-FR" sz="2200" b="1" baseline="30000" dirty="0">
                  <a:solidFill>
                    <a:schemeClr val="accent5"/>
                  </a:solidFill>
                </a:rPr>
                <a:t>3+ </a:t>
              </a:r>
              <a:endParaRPr lang="fr-FR" sz="2200" baseline="30000" dirty="0">
                <a:solidFill>
                  <a:schemeClr val="accent5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006970" y="4449146"/>
              <a:ext cx="79220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2200" b="1" dirty="0">
                  <a:solidFill>
                    <a:schemeClr val="accent5"/>
                  </a:solidFill>
                </a:rPr>
                <a:t>Cu</a:t>
              </a:r>
              <a:r>
                <a:rPr lang="fr-FR" sz="2200" b="1" baseline="30000" dirty="0">
                  <a:solidFill>
                    <a:schemeClr val="accent5"/>
                  </a:solidFill>
                </a:rPr>
                <a:t>2+</a:t>
              </a:r>
              <a:endParaRPr lang="fr-FR" sz="2200" baseline="30000" dirty="0">
                <a:solidFill>
                  <a:schemeClr val="accent5"/>
                </a:solidFill>
              </a:endParaRPr>
            </a:p>
          </p:txBody>
        </p:sp>
        <p:grpSp>
          <p:nvGrpSpPr>
            <p:cNvPr id="41" name="Groupe 40"/>
            <p:cNvGrpSpPr/>
            <p:nvPr/>
          </p:nvGrpSpPr>
          <p:grpSpPr>
            <a:xfrm>
              <a:off x="2371222" y="3645845"/>
              <a:ext cx="4340186" cy="634309"/>
              <a:chOff x="2371222" y="3645845"/>
              <a:chExt cx="4340186" cy="634309"/>
            </a:xfrm>
          </p:grpSpPr>
          <p:sp>
            <p:nvSpPr>
              <p:cNvPr id="16" name="ZoneTexte 15"/>
              <p:cNvSpPr txBox="1"/>
              <p:nvPr/>
            </p:nvSpPr>
            <p:spPr>
              <a:xfrm>
                <a:off x="2371222" y="3745810"/>
                <a:ext cx="4340186" cy="43088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fr-FR" sz="1400" b="1" dirty="0" err="1">
                    <a:solidFill>
                      <a:schemeClr val="accent5"/>
                    </a:solidFill>
                  </a:rPr>
                  <a:t>Decrease</a:t>
                </a:r>
                <a:r>
                  <a:rPr lang="fr-FR" sz="1400" b="1" dirty="0">
                    <a:solidFill>
                      <a:schemeClr val="accent5"/>
                    </a:solidFill>
                  </a:rPr>
                  <a:t> </a:t>
                </a:r>
                <a:r>
                  <a:rPr lang="fr-FR" sz="1400" dirty="0">
                    <a:solidFill>
                      <a:schemeClr val="accent5"/>
                    </a:solidFill>
                  </a:rPr>
                  <a:t>of the </a:t>
                </a:r>
                <a:r>
                  <a:rPr lang="fr-FR" sz="1400" dirty="0" err="1">
                    <a:solidFill>
                      <a:schemeClr val="accent5"/>
                    </a:solidFill>
                  </a:rPr>
                  <a:t>sintering</a:t>
                </a:r>
                <a:r>
                  <a:rPr lang="fr-FR" sz="1400" dirty="0">
                    <a:solidFill>
                      <a:schemeClr val="accent5"/>
                    </a:solidFill>
                  </a:rPr>
                  <a:t> </a:t>
                </a:r>
                <a:r>
                  <a:rPr lang="fr-FR" sz="1400" dirty="0" err="1">
                    <a:solidFill>
                      <a:schemeClr val="accent5"/>
                    </a:solidFill>
                  </a:rPr>
                  <a:t>temperature</a:t>
                </a:r>
                <a:endParaRPr lang="fr-FR" sz="1400" dirty="0">
                  <a:solidFill>
                    <a:schemeClr val="accent5"/>
                  </a:solidFill>
                </a:endParaRPr>
              </a:p>
              <a:p>
                <a:pPr algn="ctr"/>
                <a:r>
                  <a:rPr lang="fr-FR" sz="1400" b="1" dirty="0" err="1">
                    <a:solidFill>
                      <a:schemeClr val="accent5"/>
                    </a:solidFill>
                  </a:rPr>
                  <a:t>Increase</a:t>
                </a:r>
                <a:r>
                  <a:rPr lang="fr-FR" sz="1400" b="1" dirty="0">
                    <a:solidFill>
                      <a:schemeClr val="accent5"/>
                    </a:solidFill>
                  </a:rPr>
                  <a:t> </a:t>
                </a:r>
                <a:r>
                  <a:rPr lang="fr-FR" sz="1400" dirty="0">
                    <a:solidFill>
                      <a:schemeClr val="accent5"/>
                    </a:solidFill>
                  </a:rPr>
                  <a:t>in </a:t>
                </a:r>
                <a:r>
                  <a:rPr lang="fr-FR" sz="1400" dirty="0" err="1">
                    <a:solidFill>
                      <a:schemeClr val="accent5"/>
                    </a:solidFill>
                  </a:rPr>
                  <a:t>permittivity</a:t>
                </a:r>
                <a:endParaRPr lang="fr-FR" sz="1400" dirty="0">
                  <a:solidFill>
                    <a:schemeClr val="accent5"/>
                  </a:solidFill>
                </a:endParaRPr>
              </a:p>
            </p:txBody>
          </p:sp>
          <p:sp>
            <p:nvSpPr>
              <p:cNvPr id="7" name="Rectangle à coins arrondis 6"/>
              <p:cNvSpPr/>
              <p:nvPr/>
            </p:nvSpPr>
            <p:spPr>
              <a:xfrm>
                <a:off x="2681831" y="3645845"/>
                <a:ext cx="3718969" cy="634309"/>
              </a:xfrm>
              <a:prstGeom prst="roundRect">
                <a:avLst/>
              </a:prstGeom>
              <a:noFill/>
              <a:ln w="28575">
                <a:solidFill>
                  <a:schemeClr val="accent5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cxnSp>
          <p:nvCxnSpPr>
            <p:cNvPr id="30" name="Connecteur droit 29"/>
            <p:cNvCxnSpPr>
              <a:stCxn id="6" idx="0"/>
              <a:endCxn id="7" idx="2"/>
            </p:cNvCxnSpPr>
            <p:nvPr/>
          </p:nvCxnSpPr>
          <p:spPr>
            <a:xfrm flipV="1">
              <a:off x="3614780" y="4280154"/>
              <a:ext cx="926536" cy="168992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33"/>
            <p:cNvCxnSpPr>
              <a:stCxn id="11" idx="0"/>
              <a:endCxn id="7" idx="2"/>
            </p:cNvCxnSpPr>
            <p:nvPr/>
          </p:nvCxnSpPr>
          <p:spPr>
            <a:xfrm flipH="1" flipV="1">
              <a:off x="4541316" y="4280154"/>
              <a:ext cx="861757" cy="168992"/>
            </a:xfrm>
            <a:prstGeom prst="line">
              <a:avLst/>
            </a:prstGeom>
            <a:ln w="28575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C46AD9D5-A7CA-F486-F017-721250BD180D}"/>
              </a:ext>
            </a:extLst>
          </p:cNvPr>
          <p:cNvGrpSpPr/>
          <p:nvPr/>
        </p:nvGrpSpPr>
        <p:grpSpPr>
          <a:xfrm>
            <a:off x="4605784" y="4120792"/>
            <a:ext cx="3090568" cy="1918009"/>
            <a:chOff x="4605784" y="4120792"/>
            <a:chExt cx="3090568" cy="1918009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646F57DE-5FFC-E6BB-5163-218E0674162D}"/>
                </a:ext>
              </a:extLst>
            </p:cNvPr>
            <p:cNvGrpSpPr/>
            <p:nvPr/>
          </p:nvGrpSpPr>
          <p:grpSpPr>
            <a:xfrm>
              <a:off x="4605784" y="4120792"/>
              <a:ext cx="3090568" cy="1918009"/>
              <a:chOff x="4690624" y="4169707"/>
              <a:chExt cx="3090568" cy="1918009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F7236706-BF49-AB9D-E855-E68AE71220A7}"/>
                  </a:ext>
                </a:extLst>
              </p:cNvPr>
              <p:cNvSpPr/>
              <p:nvPr/>
            </p:nvSpPr>
            <p:spPr>
              <a:xfrm>
                <a:off x="4690624" y="4169707"/>
                <a:ext cx="3090568" cy="1918009"/>
              </a:xfrm>
              <a:prstGeom prst="rect">
                <a:avLst/>
              </a:prstGeom>
              <a:noFill/>
              <a:ln w="28575"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id="{7CC1453D-2EFE-D2C6-E78A-A80B22E08157}"/>
                  </a:ext>
                </a:extLst>
              </p:cNvPr>
              <p:cNvSpPr txBox="1"/>
              <p:nvPr/>
            </p:nvSpPr>
            <p:spPr>
              <a:xfrm>
                <a:off x="5866909" y="4239701"/>
                <a:ext cx="848824" cy="24622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fr-FR" sz="1600" b="1" dirty="0" err="1">
                    <a:solidFill>
                      <a:schemeClr val="bg2"/>
                    </a:solidFill>
                  </a:rPr>
                  <a:t>Shaping</a:t>
                </a:r>
                <a:endParaRPr lang="fr-FR" sz="1600" b="1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40" name="ZoneTexte 39">
                <a:extLst>
                  <a:ext uri="{FF2B5EF4-FFF2-40B4-BE49-F238E27FC236}">
                    <a16:creationId xmlns:a16="http://schemas.microsoft.com/office/drawing/2014/main" id="{FB020C30-2CC6-9087-E993-3A69AD2FDD12}"/>
                  </a:ext>
                </a:extLst>
              </p:cNvPr>
              <p:cNvSpPr txBox="1"/>
              <p:nvPr/>
            </p:nvSpPr>
            <p:spPr>
              <a:xfrm>
                <a:off x="4812702" y="4572220"/>
                <a:ext cx="2736275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 algn="l">
                  <a:buClr>
                    <a:schemeClr val="accent3"/>
                  </a:buClr>
                  <a:buFont typeface="Wingdings" panose="05000000000000000000" pitchFamily="2" charset="2"/>
                  <a:buChar char="§"/>
                </a:pPr>
                <a:r>
                  <a:rPr lang="fr-FR" sz="1400" dirty="0" err="1">
                    <a:solidFill>
                      <a:srgbClr val="002060"/>
                    </a:solidFill>
                  </a:rPr>
                  <a:t>Uniaxial</a:t>
                </a:r>
                <a:r>
                  <a:rPr lang="fr-FR" sz="1400" dirty="0">
                    <a:solidFill>
                      <a:srgbClr val="002060"/>
                    </a:solidFill>
                  </a:rPr>
                  <a:t> pressing</a:t>
                </a:r>
              </a:p>
            </p:txBody>
          </p:sp>
        </p:grp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E8D15C2A-12EF-12A1-ABE5-CB152AF0578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88" t="40598" r="22830" b="26850"/>
            <a:stretch/>
          </p:blipFill>
          <p:spPr>
            <a:xfrm>
              <a:off x="5295403" y="4825047"/>
              <a:ext cx="1667527" cy="1098528"/>
            </a:xfrm>
            <a:prstGeom prst="rect">
              <a:avLst/>
            </a:prstGeom>
            <a:ln w="19050">
              <a:solidFill>
                <a:schemeClr val="bg1">
                  <a:lumMod val="65000"/>
                </a:schemeClr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402959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II. Ferrite synthesis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588000" y="881958"/>
            <a:ext cx="10216967" cy="1624858"/>
          </a:xfrm>
        </p:spPr>
        <p:txBody>
          <a:bodyPr/>
          <a:lstStyle/>
          <a:p>
            <a:r>
              <a:rPr lang="fr-FR" dirty="0" err="1"/>
              <a:t>Substituted</a:t>
            </a:r>
            <a:r>
              <a:rPr lang="fr-FR" dirty="0"/>
              <a:t> YIG </a:t>
            </a:r>
            <a:r>
              <a:rPr lang="fr-FR" dirty="0" err="1"/>
              <a:t>properties</a:t>
            </a:r>
            <a:endParaRPr lang="fr-FR" dirty="0"/>
          </a:p>
        </p:txBody>
      </p:sp>
      <p:graphicFrame>
        <p:nvGraphicFramePr>
          <p:cNvPr id="19" name="Tableau 18">
            <a:extLst>
              <a:ext uri="{FF2B5EF4-FFF2-40B4-BE49-F238E27FC236}">
                <a16:creationId xmlns:a16="http://schemas.microsoft.com/office/drawing/2014/main" id="{50359F40-1AAE-562B-E3EC-46BE92AE37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142843"/>
              </p:ext>
            </p:extLst>
          </p:nvPr>
        </p:nvGraphicFramePr>
        <p:xfrm>
          <a:off x="842000" y="1438091"/>
          <a:ext cx="10626100" cy="13839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945900">
                  <a:extLst>
                    <a:ext uri="{9D8B030D-6E8A-4147-A177-3AD203B41FA5}">
                      <a16:colId xmlns:a16="http://schemas.microsoft.com/office/drawing/2014/main" val="3622403928"/>
                    </a:ext>
                  </a:extLst>
                </a:gridCol>
                <a:gridCol w="1894840">
                  <a:extLst>
                    <a:ext uri="{9D8B030D-6E8A-4147-A177-3AD203B41FA5}">
                      <a16:colId xmlns:a16="http://schemas.microsoft.com/office/drawing/2014/main" val="3947484037"/>
                    </a:ext>
                  </a:extLst>
                </a:gridCol>
                <a:gridCol w="1668780">
                  <a:extLst>
                    <a:ext uri="{9D8B030D-6E8A-4147-A177-3AD203B41FA5}">
                      <a16:colId xmlns:a16="http://schemas.microsoft.com/office/drawing/2014/main" val="447167185"/>
                    </a:ext>
                  </a:extLst>
                </a:gridCol>
                <a:gridCol w="1699260">
                  <a:extLst>
                    <a:ext uri="{9D8B030D-6E8A-4147-A177-3AD203B41FA5}">
                      <a16:colId xmlns:a16="http://schemas.microsoft.com/office/drawing/2014/main" val="592833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135396210"/>
                    </a:ext>
                  </a:extLst>
                </a:gridCol>
              </a:tblGrid>
              <a:tr h="874496">
                <a:tc>
                  <a:txBody>
                    <a:bodyPr/>
                    <a:lstStyle/>
                    <a:p>
                      <a:pPr indent="180340" algn="ctr"/>
                      <a:r>
                        <a:rPr lang="en-US" sz="12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endParaRPr lang="fr-FR" sz="1200" dirty="0">
                        <a:solidFill>
                          <a:srgbClr val="002060"/>
                        </a:solidFill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ctr"/>
                      <a:r>
                        <a:rPr lang="fr-FR" sz="1600" dirty="0" err="1">
                          <a:solidFill>
                            <a:srgbClr val="002060"/>
                          </a:solidFill>
                        </a:rPr>
                        <a:t>Sintering</a:t>
                      </a:r>
                      <a:r>
                        <a:rPr lang="fr-FR" sz="1600" dirty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fr-FR" sz="1600" dirty="0" err="1">
                          <a:solidFill>
                            <a:srgbClr val="002060"/>
                          </a:solidFill>
                        </a:rPr>
                        <a:t>temperature</a:t>
                      </a:r>
                      <a:endParaRPr lang="fr-FR" sz="16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ctr"/>
                      <a:r>
                        <a:rPr lang="fr-FR" sz="1600" dirty="0">
                          <a:solidFill>
                            <a:srgbClr val="002060"/>
                          </a:solidFill>
                        </a:rPr>
                        <a:t>ε</a:t>
                      </a:r>
                      <a:r>
                        <a:rPr lang="en-US" sz="1600" dirty="0">
                          <a:solidFill>
                            <a:srgbClr val="002060"/>
                          </a:solidFill>
                        </a:rPr>
                        <a:t>’</a:t>
                      </a:r>
                      <a:endParaRPr lang="fr-FR" sz="1600" dirty="0">
                        <a:solidFill>
                          <a:srgbClr val="002060"/>
                        </a:solidFill>
                      </a:endParaRPr>
                    </a:p>
                    <a:p>
                      <a:pPr indent="180340" algn="ctr"/>
                      <a:r>
                        <a:rPr lang="fr-FR" sz="1600" dirty="0">
                          <a:solidFill>
                            <a:srgbClr val="002060"/>
                          </a:solidFill>
                        </a:rPr>
                        <a:t>at 9.3GHz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ctr"/>
                      <a:r>
                        <a:rPr lang="fr-FR" sz="1600" dirty="0" err="1">
                          <a:solidFill>
                            <a:srgbClr val="002060"/>
                          </a:solidFill>
                        </a:rPr>
                        <a:t>tanδ</a:t>
                      </a:r>
                      <a:endParaRPr lang="fr-FR" sz="1600" dirty="0">
                        <a:solidFill>
                          <a:srgbClr val="002060"/>
                        </a:solidFill>
                      </a:endParaRPr>
                    </a:p>
                    <a:p>
                      <a:pPr indent="180340" algn="ctr"/>
                      <a:r>
                        <a:rPr lang="fr-FR" sz="1600" dirty="0">
                          <a:solidFill>
                            <a:srgbClr val="002060"/>
                          </a:solidFill>
                        </a:rPr>
                        <a:t>at 9.3 GHz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ctr"/>
                      <a:r>
                        <a:rPr lang="fr-FR" sz="1600" dirty="0">
                          <a:solidFill>
                            <a:srgbClr val="002060"/>
                          </a:solidFill>
                        </a:rPr>
                        <a:t>Ms (G)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6059592"/>
                  </a:ext>
                </a:extLst>
              </a:tr>
              <a:tr h="50948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</a:rPr>
                        <a:t>Y</a:t>
                      </a:r>
                      <a:r>
                        <a:rPr lang="fr-FR" sz="1800" b="1" baseline="-25000" dirty="0">
                          <a:solidFill>
                            <a:srgbClr val="242A75"/>
                          </a:solidFill>
                          <a:latin typeface="+mn-lt"/>
                        </a:rPr>
                        <a:t>3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</a:rPr>
                        <a:t>Fe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</a:rPr>
                        <a:t>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</a:rPr>
                        <a:t>O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</a:rPr>
                        <a:t>12</a:t>
                      </a:r>
                      <a:endParaRPr kumimoji="0" lang="fr-FR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A7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ctr"/>
                      <a:r>
                        <a:rPr lang="fr-FR" sz="1800" dirty="0">
                          <a:solidFill>
                            <a:srgbClr val="002060"/>
                          </a:solidFill>
                        </a:rPr>
                        <a:t>1500°C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ctr"/>
                      <a:r>
                        <a:rPr lang="fr-FR" sz="1800" dirty="0">
                          <a:solidFill>
                            <a:srgbClr val="002060"/>
                          </a:solidFill>
                        </a:rPr>
                        <a:t>15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ctr"/>
                      <a:r>
                        <a:rPr lang="fr-FR" sz="1800" dirty="0">
                          <a:solidFill>
                            <a:srgbClr val="002060"/>
                          </a:solidFill>
                        </a:rPr>
                        <a:t>1.10</a:t>
                      </a:r>
                      <a:r>
                        <a:rPr lang="fr-FR" sz="1800" baseline="30000" dirty="0">
                          <a:solidFill>
                            <a:srgbClr val="002060"/>
                          </a:solidFill>
                        </a:rPr>
                        <a:t>-3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180340" algn="ctr"/>
                      <a:r>
                        <a:rPr lang="fr-FR" sz="1800" dirty="0">
                          <a:solidFill>
                            <a:srgbClr val="002060"/>
                          </a:solidFill>
                        </a:rPr>
                        <a:t>1800</a:t>
                      </a: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1597811"/>
                  </a:ext>
                </a:extLst>
              </a:tr>
            </a:tbl>
          </a:graphicData>
        </a:graphic>
      </p:graphicFrame>
      <p:graphicFrame>
        <p:nvGraphicFramePr>
          <p:cNvPr id="68" name="Tableau 67">
            <a:extLst>
              <a:ext uri="{FF2B5EF4-FFF2-40B4-BE49-F238E27FC236}">
                <a16:creationId xmlns:a16="http://schemas.microsoft.com/office/drawing/2014/main" id="{CDB2215B-27B4-1546-6948-33D6FEF301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56296"/>
              </p:ext>
            </p:extLst>
          </p:nvPr>
        </p:nvGraphicFramePr>
        <p:xfrm>
          <a:off x="867970" y="3432860"/>
          <a:ext cx="10626100" cy="527150"/>
        </p:xfrm>
        <a:graphic>
          <a:graphicData uri="http://schemas.openxmlformats.org/drawingml/2006/table">
            <a:tbl>
              <a:tblPr firstRow="1" firstCol="1" bandRow="1"/>
              <a:tblGrid>
                <a:gridCol w="3958600">
                  <a:extLst>
                    <a:ext uri="{9D8B030D-6E8A-4147-A177-3AD203B41FA5}">
                      <a16:colId xmlns:a16="http://schemas.microsoft.com/office/drawing/2014/main" val="3622403928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3947484037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447167185"/>
                    </a:ext>
                  </a:extLst>
                </a:gridCol>
                <a:gridCol w="1699260">
                  <a:extLst>
                    <a:ext uri="{9D8B030D-6E8A-4147-A177-3AD203B41FA5}">
                      <a16:colId xmlns:a16="http://schemas.microsoft.com/office/drawing/2014/main" val="592833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135396210"/>
                    </a:ext>
                  </a:extLst>
                </a:gridCol>
              </a:tblGrid>
              <a:tr h="527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2,05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0,25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4,65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0,05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A7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indent="180340" algn="ctr"/>
                      <a:endParaRPr lang="fr-FR" sz="16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indent="180340" algn="ctr"/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indent="180340" algn="ctr"/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indent="180340" algn="ctr"/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618515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07B2E4A5-6E66-EA52-7EB9-8D4CF93CA311}"/>
              </a:ext>
            </a:extLst>
          </p:cNvPr>
          <p:cNvSpPr txBox="1"/>
          <p:nvPr/>
        </p:nvSpPr>
        <p:spPr>
          <a:xfrm>
            <a:off x="676900" y="4303060"/>
            <a:ext cx="4743486" cy="15286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buClr>
                <a:schemeClr val="accent3"/>
              </a:buClr>
            </a:pPr>
            <a:r>
              <a:rPr lang="fr-FR" b="1" dirty="0">
                <a:solidFill>
                  <a:srgbClr val="002060"/>
                </a:solidFill>
              </a:rPr>
              <a:t>Objectives </a:t>
            </a:r>
          </a:p>
          <a:p>
            <a:pPr marL="285750" indent="-285750" algn="l">
              <a:lnSpc>
                <a:spcPct val="15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1400" dirty="0" err="1">
                <a:solidFill>
                  <a:srgbClr val="002060"/>
                </a:solidFill>
              </a:rPr>
              <a:t>Decrease</a:t>
            </a:r>
            <a:r>
              <a:rPr lang="fr-FR" sz="1400" dirty="0">
                <a:solidFill>
                  <a:srgbClr val="002060"/>
                </a:solidFill>
              </a:rPr>
              <a:t> of the </a:t>
            </a:r>
            <a:r>
              <a:rPr lang="fr-FR" sz="1400" dirty="0" err="1">
                <a:solidFill>
                  <a:srgbClr val="002060"/>
                </a:solidFill>
              </a:rPr>
              <a:t>sintering</a:t>
            </a:r>
            <a:r>
              <a:rPr lang="fr-FR" sz="1400" dirty="0">
                <a:solidFill>
                  <a:srgbClr val="002060"/>
                </a:solidFill>
              </a:rPr>
              <a:t> </a:t>
            </a:r>
            <a:r>
              <a:rPr lang="fr-FR" sz="1400" dirty="0" err="1">
                <a:solidFill>
                  <a:srgbClr val="002060"/>
                </a:solidFill>
              </a:rPr>
              <a:t>temperature</a:t>
            </a:r>
            <a:endParaRPr lang="fr-FR" sz="1400" dirty="0">
              <a:solidFill>
                <a:srgbClr val="002060"/>
              </a:solidFill>
            </a:endParaRPr>
          </a:p>
          <a:p>
            <a:pPr marL="285750" indent="-285750" algn="l">
              <a:lnSpc>
                <a:spcPct val="15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1400" dirty="0" err="1">
                <a:solidFill>
                  <a:srgbClr val="002060"/>
                </a:solidFill>
              </a:rPr>
              <a:t>Increase</a:t>
            </a:r>
            <a:r>
              <a:rPr lang="fr-FR" sz="1400" dirty="0">
                <a:solidFill>
                  <a:srgbClr val="002060"/>
                </a:solidFill>
              </a:rPr>
              <a:t> of the </a:t>
            </a:r>
            <a:r>
              <a:rPr lang="fr-FR" sz="1400" dirty="0" err="1">
                <a:solidFill>
                  <a:srgbClr val="002060"/>
                </a:solidFill>
              </a:rPr>
              <a:t>permittivity</a:t>
            </a:r>
            <a:endParaRPr lang="fr-FR" sz="1400" dirty="0">
              <a:solidFill>
                <a:srgbClr val="002060"/>
              </a:solidFill>
            </a:endParaRPr>
          </a:p>
          <a:p>
            <a:pPr marL="285750" indent="-285750" algn="l">
              <a:lnSpc>
                <a:spcPct val="15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1400" dirty="0">
                <a:solidFill>
                  <a:srgbClr val="002060"/>
                </a:solidFill>
              </a:rPr>
              <a:t>Conservation of </a:t>
            </a:r>
            <a:r>
              <a:rPr lang="fr-FR" sz="1400" dirty="0" err="1">
                <a:solidFill>
                  <a:srgbClr val="002060"/>
                </a:solidFill>
              </a:rPr>
              <a:t>low</a:t>
            </a:r>
            <a:r>
              <a:rPr lang="fr-FR" sz="1400" dirty="0">
                <a:solidFill>
                  <a:srgbClr val="002060"/>
                </a:solidFill>
              </a:rPr>
              <a:t> losses</a:t>
            </a:r>
          </a:p>
          <a:p>
            <a:pPr marL="285750" indent="-285750" algn="l">
              <a:lnSpc>
                <a:spcPct val="150000"/>
              </a:lnSpc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fr-FR" sz="1400" dirty="0" err="1">
                <a:solidFill>
                  <a:srgbClr val="002060"/>
                </a:solidFill>
              </a:rPr>
              <a:t>Stabilization</a:t>
            </a:r>
            <a:r>
              <a:rPr lang="fr-FR" sz="1400" dirty="0">
                <a:solidFill>
                  <a:srgbClr val="002060"/>
                </a:solidFill>
              </a:rPr>
              <a:t> of the saturation </a:t>
            </a:r>
            <a:r>
              <a:rPr lang="fr-FR" sz="1400" dirty="0" err="1">
                <a:solidFill>
                  <a:srgbClr val="002060"/>
                </a:solidFill>
              </a:rPr>
              <a:t>magnetization</a:t>
            </a:r>
            <a:endParaRPr lang="fr-FR" sz="1400" dirty="0">
              <a:solidFill>
                <a:srgbClr val="002060"/>
              </a:solidFill>
            </a:endParaRPr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A7D06D1-69DC-062B-0DB9-448925B61F87}"/>
              </a:ext>
            </a:extLst>
          </p:cNvPr>
          <p:cNvGrpSpPr/>
          <p:nvPr/>
        </p:nvGrpSpPr>
        <p:grpSpPr>
          <a:xfrm>
            <a:off x="4277167" y="2912991"/>
            <a:ext cx="2507952" cy="2029039"/>
            <a:chOff x="4277167" y="2961116"/>
            <a:chExt cx="2507952" cy="2029039"/>
          </a:xfrm>
        </p:grpSpPr>
        <p:grpSp>
          <p:nvGrpSpPr>
            <p:cNvPr id="99" name="Groupe 98">
              <a:extLst>
                <a:ext uri="{FF2B5EF4-FFF2-40B4-BE49-F238E27FC236}">
                  <a16:creationId xmlns:a16="http://schemas.microsoft.com/office/drawing/2014/main" id="{6E097680-A76A-4193-0E01-0E1A437A9C33}"/>
                </a:ext>
              </a:extLst>
            </p:cNvPr>
            <p:cNvGrpSpPr/>
            <p:nvPr/>
          </p:nvGrpSpPr>
          <p:grpSpPr>
            <a:xfrm>
              <a:off x="5056817" y="2961116"/>
              <a:ext cx="1728302" cy="968110"/>
              <a:chOff x="5056818" y="2961116"/>
              <a:chExt cx="1698626" cy="968110"/>
            </a:xfrm>
          </p:grpSpPr>
          <p:grpSp>
            <p:nvGrpSpPr>
              <p:cNvPr id="92" name="Groupe 91">
                <a:extLst>
                  <a:ext uri="{FF2B5EF4-FFF2-40B4-BE49-F238E27FC236}">
                    <a16:creationId xmlns:a16="http://schemas.microsoft.com/office/drawing/2014/main" id="{87027F72-5781-7FC0-0727-6081911B5076}"/>
                  </a:ext>
                </a:extLst>
              </p:cNvPr>
              <p:cNvGrpSpPr/>
              <p:nvPr/>
            </p:nvGrpSpPr>
            <p:grpSpPr>
              <a:xfrm>
                <a:off x="5056818" y="3529116"/>
                <a:ext cx="1698626" cy="400110"/>
                <a:chOff x="5259700" y="3522589"/>
                <a:chExt cx="1698626" cy="400110"/>
              </a:xfrm>
            </p:grpSpPr>
            <p:sp>
              <p:nvSpPr>
                <p:cNvPr id="75" name="ZoneTexte 74">
                  <a:extLst>
                    <a:ext uri="{FF2B5EF4-FFF2-40B4-BE49-F238E27FC236}">
                      <a16:creationId xmlns:a16="http://schemas.microsoft.com/office/drawing/2014/main" id="{5FBAACC7-D9E0-3B86-3052-737A04833EDC}"/>
                    </a:ext>
                  </a:extLst>
                </p:cNvPr>
                <p:cNvSpPr txBox="1"/>
                <p:nvPr/>
              </p:nvSpPr>
              <p:spPr>
                <a:xfrm>
                  <a:off x="5259700" y="3553367"/>
                  <a:ext cx="11049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180340" algn="ctr"/>
                  <a:r>
                    <a:rPr lang="fr-FR" sz="1800" dirty="0">
                      <a:solidFill>
                        <a:srgbClr val="002060"/>
                      </a:solidFill>
                    </a:rPr>
                    <a:t>950°C</a:t>
                  </a:r>
                </a:p>
              </p:txBody>
            </p:sp>
            <p:grpSp>
              <p:nvGrpSpPr>
                <p:cNvPr id="89" name="Groupe 88">
                  <a:extLst>
                    <a:ext uri="{FF2B5EF4-FFF2-40B4-BE49-F238E27FC236}">
                      <a16:creationId xmlns:a16="http://schemas.microsoft.com/office/drawing/2014/main" id="{89B55C31-E87A-4F71-8D3B-E96E6B5CBC6A}"/>
                    </a:ext>
                  </a:extLst>
                </p:cNvPr>
                <p:cNvGrpSpPr/>
                <p:nvPr/>
              </p:nvGrpSpPr>
              <p:grpSpPr>
                <a:xfrm>
                  <a:off x="5853426" y="3522589"/>
                  <a:ext cx="1104900" cy="400110"/>
                  <a:chOff x="5275576" y="5187118"/>
                  <a:chExt cx="1104900" cy="400110"/>
                </a:xfrm>
              </p:grpSpPr>
              <p:sp>
                <p:nvSpPr>
                  <p:cNvPr id="83" name="ZoneTexte 82">
                    <a:extLst>
                      <a:ext uri="{FF2B5EF4-FFF2-40B4-BE49-F238E27FC236}">
                        <a16:creationId xmlns:a16="http://schemas.microsoft.com/office/drawing/2014/main" id="{0CDF720E-D220-F606-34E5-E6838E9A04B9}"/>
                      </a:ext>
                    </a:extLst>
                  </p:cNvPr>
                  <p:cNvSpPr txBox="1"/>
                  <p:nvPr/>
                </p:nvSpPr>
                <p:spPr>
                  <a:xfrm>
                    <a:off x="5275576" y="5187118"/>
                    <a:ext cx="110490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indent="180340" algn="ctr"/>
                    <a:r>
                      <a:rPr lang="fr-FR" sz="2000" b="1" dirty="0">
                        <a:solidFill>
                          <a:srgbClr val="92D050"/>
                        </a:solidFill>
                      </a:rPr>
                      <a:t>(    )</a:t>
                    </a:r>
                  </a:p>
                </p:txBody>
              </p:sp>
              <p:cxnSp>
                <p:nvCxnSpPr>
                  <p:cNvPr id="86" name="Connecteur droit avec flèche 85">
                    <a:extLst>
                      <a:ext uri="{FF2B5EF4-FFF2-40B4-BE49-F238E27FC236}">
                        <a16:creationId xmlns:a16="http://schemas.microsoft.com/office/drawing/2014/main" id="{FCCB4532-BB60-7C71-2956-D11122E188F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812785" y="5276373"/>
                    <a:ext cx="214000" cy="295615"/>
                  </a:xfrm>
                  <a:prstGeom prst="straightConnector1">
                    <a:avLst/>
                  </a:prstGeom>
                  <a:noFill/>
                  <a:ln w="38100" cap="flat" cmpd="sng" algn="ctr">
                    <a:solidFill>
                      <a:srgbClr val="92D05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</p:grpSp>
          <p:sp>
            <p:nvSpPr>
              <p:cNvPr id="98" name="Flèche : bas 97">
                <a:extLst>
                  <a:ext uri="{FF2B5EF4-FFF2-40B4-BE49-F238E27FC236}">
                    <a16:creationId xmlns:a16="http://schemas.microsoft.com/office/drawing/2014/main" id="{4868D6F2-45F5-D127-CFD4-E80AF4FDDC81}"/>
                  </a:ext>
                </a:extLst>
              </p:cNvPr>
              <p:cNvSpPr/>
              <p:nvPr/>
            </p:nvSpPr>
            <p:spPr>
              <a:xfrm>
                <a:off x="5699760" y="2961116"/>
                <a:ext cx="182880" cy="373642"/>
              </a:xfrm>
              <a:prstGeom prst="downArrow">
                <a:avLst/>
              </a:prstGeom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16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6EE442F7-3502-4EA8-B1B1-68D608E21656}"/>
                </a:ext>
              </a:extLst>
            </p:cNvPr>
            <p:cNvSpPr txBox="1"/>
            <p:nvPr/>
          </p:nvSpPr>
          <p:spPr>
            <a:xfrm>
              <a:off x="4277167" y="4590045"/>
              <a:ext cx="4599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dirty="0">
                  <a:solidFill>
                    <a:srgbClr val="92D050"/>
                  </a:solidFill>
                  <a:effectLst/>
                  <a:latin typeface="inter"/>
                </a:rPr>
                <a:t>✓</a:t>
              </a:r>
              <a:endParaRPr lang="fr-FR" sz="20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E52C541C-594D-D714-B908-D3A82A4BED5C}"/>
              </a:ext>
            </a:extLst>
          </p:cNvPr>
          <p:cNvGrpSpPr/>
          <p:nvPr/>
        </p:nvGrpSpPr>
        <p:grpSpPr>
          <a:xfrm>
            <a:off x="3273867" y="2912991"/>
            <a:ext cx="5101927" cy="2315798"/>
            <a:chOff x="3273867" y="2961116"/>
            <a:chExt cx="5101927" cy="2315798"/>
          </a:xfrm>
        </p:grpSpPr>
        <p:grpSp>
          <p:nvGrpSpPr>
            <p:cNvPr id="101" name="Groupe 100">
              <a:extLst>
                <a:ext uri="{FF2B5EF4-FFF2-40B4-BE49-F238E27FC236}">
                  <a16:creationId xmlns:a16="http://schemas.microsoft.com/office/drawing/2014/main" id="{A7A62B46-51F0-15C9-EB0A-48E8D24C3278}"/>
                </a:ext>
              </a:extLst>
            </p:cNvPr>
            <p:cNvGrpSpPr/>
            <p:nvPr/>
          </p:nvGrpSpPr>
          <p:grpSpPr>
            <a:xfrm>
              <a:off x="6785119" y="2961116"/>
              <a:ext cx="1590675" cy="961583"/>
              <a:chOff x="6785119" y="2961116"/>
              <a:chExt cx="1590675" cy="961583"/>
            </a:xfrm>
          </p:grpSpPr>
          <p:grpSp>
            <p:nvGrpSpPr>
              <p:cNvPr id="97" name="Groupe 96">
                <a:extLst>
                  <a:ext uri="{FF2B5EF4-FFF2-40B4-BE49-F238E27FC236}">
                    <a16:creationId xmlns:a16="http://schemas.microsoft.com/office/drawing/2014/main" id="{6FD15A41-0918-438B-F5F9-46365626CD8D}"/>
                  </a:ext>
                </a:extLst>
              </p:cNvPr>
              <p:cNvGrpSpPr/>
              <p:nvPr/>
            </p:nvGrpSpPr>
            <p:grpSpPr>
              <a:xfrm>
                <a:off x="6785119" y="3522589"/>
                <a:ext cx="1590675" cy="400110"/>
                <a:chOff x="6850375" y="3522589"/>
                <a:chExt cx="1590675" cy="400110"/>
              </a:xfrm>
            </p:grpSpPr>
            <p:sp>
              <p:nvSpPr>
                <p:cNvPr id="77" name="ZoneTexte 76">
                  <a:extLst>
                    <a:ext uri="{FF2B5EF4-FFF2-40B4-BE49-F238E27FC236}">
                      <a16:creationId xmlns:a16="http://schemas.microsoft.com/office/drawing/2014/main" id="{58FCA1B2-1AD9-884D-408B-D44BFCD0A344}"/>
                    </a:ext>
                  </a:extLst>
                </p:cNvPr>
                <p:cNvSpPr txBox="1"/>
                <p:nvPr/>
              </p:nvSpPr>
              <p:spPr>
                <a:xfrm>
                  <a:off x="6850375" y="3553367"/>
                  <a:ext cx="11049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180340" algn="ctr"/>
                  <a:r>
                    <a:rPr lang="fr-FR" sz="1800" dirty="0">
                      <a:solidFill>
                        <a:srgbClr val="002060"/>
                      </a:solidFill>
                    </a:rPr>
                    <a:t>21</a:t>
                  </a:r>
                </a:p>
              </p:txBody>
            </p:sp>
            <p:grpSp>
              <p:nvGrpSpPr>
                <p:cNvPr id="96" name="Groupe 95">
                  <a:extLst>
                    <a:ext uri="{FF2B5EF4-FFF2-40B4-BE49-F238E27FC236}">
                      <a16:creationId xmlns:a16="http://schemas.microsoft.com/office/drawing/2014/main" id="{5F7E6DA1-63DB-5B56-6084-3E75C4177015}"/>
                    </a:ext>
                  </a:extLst>
                </p:cNvPr>
                <p:cNvGrpSpPr/>
                <p:nvPr/>
              </p:nvGrpSpPr>
              <p:grpSpPr>
                <a:xfrm>
                  <a:off x="7336150" y="3522589"/>
                  <a:ext cx="1104900" cy="400110"/>
                  <a:chOff x="5678800" y="4504871"/>
                  <a:chExt cx="1104900" cy="400110"/>
                </a:xfrm>
              </p:grpSpPr>
              <p:sp>
                <p:nvSpPr>
                  <p:cNvPr id="94" name="ZoneTexte 93">
                    <a:extLst>
                      <a:ext uri="{FF2B5EF4-FFF2-40B4-BE49-F238E27FC236}">
                        <a16:creationId xmlns:a16="http://schemas.microsoft.com/office/drawing/2014/main" id="{F0D76E03-3999-3975-CFD9-287D84431558}"/>
                      </a:ext>
                    </a:extLst>
                  </p:cNvPr>
                  <p:cNvSpPr txBox="1"/>
                  <p:nvPr/>
                </p:nvSpPr>
                <p:spPr>
                  <a:xfrm>
                    <a:off x="5678800" y="4504871"/>
                    <a:ext cx="1104900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indent="180340" algn="ctr"/>
                    <a:r>
                      <a:rPr lang="fr-FR" sz="2000" b="1" dirty="0">
                        <a:solidFill>
                          <a:srgbClr val="92D050"/>
                        </a:solidFill>
                      </a:rPr>
                      <a:t>(    )</a:t>
                    </a:r>
                  </a:p>
                </p:txBody>
              </p:sp>
              <p:cxnSp>
                <p:nvCxnSpPr>
                  <p:cNvPr id="95" name="Connecteur droit avec flèche 94">
                    <a:extLst>
                      <a:ext uri="{FF2B5EF4-FFF2-40B4-BE49-F238E27FC236}">
                        <a16:creationId xmlns:a16="http://schemas.microsoft.com/office/drawing/2014/main" id="{378592D1-7244-A865-5897-4CD55871EBF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6216010" y="4563646"/>
                    <a:ext cx="214000" cy="295615"/>
                  </a:xfrm>
                  <a:prstGeom prst="straightConnector1">
                    <a:avLst/>
                  </a:prstGeom>
                  <a:noFill/>
                  <a:ln w="38100" cap="flat" cmpd="sng" algn="ctr">
                    <a:solidFill>
                      <a:srgbClr val="92D05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</p:grpSp>
          <p:sp>
            <p:nvSpPr>
              <p:cNvPr id="100" name="Flèche : bas 99">
                <a:extLst>
                  <a:ext uri="{FF2B5EF4-FFF2-40B4-BE49-F238E27FC236}">
                    <a16:creationId xmlns:a16="http://schemas.microsoft.com/office/drawing/2014/main" id="{00C8EA60-1C02-F86B-68FF-7D96C1C0E2D1}"/>
                  </a:ext>
                </a:extLst>
              </p:cNvPr>
              <p:cNvSpPr/>
              <p:nvPr/>
            </p:nvSpPr>
            <p:spPr>
              <a:xfrm>
                <a:off x="7482840" y="2961116"/>
                <a:ext cx="182880" cy="373642"/>
              </a:xfrm>
              <a:prstGeom prst="downArrow">
                <a:avLst/>
              </a:prstGeom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16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2" name="ZoneTexte 11">
              <a:extLst>
                <a:ext uri="{FF2B5EF4-FFF2-40B4-BE49-F238E27FC236}">
                  <a16:creationId xmlns:a16="http://schemas.microsoft.com/office/drawing/2014/main" id="{5F8CA338-46CC-358B-4A59-EA3CB7906FB5}"/>
                </a:ext>
              </a:extLst>
            </p:cNvPr>
            <p:cNvSpPr txBox="1"/>
            <p:nvPr/>
          </p:nvSpPr>
          <p:spPr>
            <a:xfrm>
              <a:off x="3273867" y="4876804"/>
              <a:ext cx="4599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dirty="0">
                  <a:solidFill>
                    <a:srgbClr val="92D050"/>
                  </a:solidFill>
                  <a:effectLst/>
                  <a:latin typeface="inter"/>
                </a:rPr>
                <a:t>✓</a:t>
              </a:r>
              <a:endParaRPr lang="fr-FR" sz="20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8162730D-6EA0-57B3-0969-39C696F4B30D}"/>
              </a:ext>
            </a:extLst>
          </p:cNvPr>
          <p:cNvGrpSpPr/>
          <p:nvPr/>
        </p:nvGrpSpPr>
        <p:grpSpPr>
          <a:xfrm>
            <a:off x="3273866" y="2900984"/>
            <a:ext cx="6752769" cy="2680595"/>
            <a:chOff x="3273866" y="2949109"/>
            <a:chExt cx="6752769" cy="2680595"/>
          </a:xfrm>
        </p:grpSpPr>
        <p:grpSp>
          <p:nvGrpSpPr>
            <p:cNvPr id="103" name="Groupe 102">
              <a:extLst>
                <a:ext uri="{FF2B5EF4-FFF2-40B4-BE49-F238E27FC236}">
                  <a16:creationId xmlns:a16="http://schemas.microsoft.com/office/drawing/2014/main" id="{B6BB6C28-FB28-4874-247B-127CED55C856}"/>
                </a:ext>
              </a:extLst>
            </p:cNvPr>
            <p:cNvGrpSpPr/>
            <p:nvPr/>
          </p:nvGrpSpPr>
          <p:grpSpPr>
            <a:xfrm>
              <a:off x="8411835" y="2949109"/>
              <a:ext cx="1614800" cy="973590"/>
              <a:chOff x="8411835" y="2949109"/>
              <a:chExt cx="1614800" cy="973590"/>
            </a:xfrm>
          </p:grpSpPr>
          <p:grpSp>
            <p:nvGrpSpPr>
              <p:cNvPr id="80" name="Groupe 79">
                <a:extLst>
                  <a:ext uri="{FF2B5EF4-FFF2-40B4-BE49-F238E27FC236}">
                    <a16:creationId xmlns:a16="http://schemas.microsoft.com/office/drawing/2014/main" id="{068C8C7B-6D91-F1F5-2BAD-1329272CE3BC}"/>
                  </a:ext>
                </a:extLst>
              </p:cNvPr>
              <p:cNvGrpSpPr/>
              <p:nvPr/>
            </p:nvGrpSpPr>
            <p:grpSpPr>
              <a:xfrm>
                <a:off x="8411835" y="3536033"/>
                <a:ext cx="1614800" cy="386666"/>
                <a:chOff x="7076435" y="4964501"/>
                <a:chExt cx="1614800" cy="386666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2" name="ZoneTexte 71">
                      <a:extLst>
                        <a:ext uri="{FF2B5EF4-FFF2-40B4-BE49-F238E27FC236}">
                          <a16:creationId xmlns:a16="http://schemas.microsoft.com/office/drawing/2014/main" id="{36950ABF-AA40-F5C4-1D6D-5321491640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8181335" y="4964501"/>
                      <a:ext cx="509900" cy="36933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lIns="0" tIns="0" rIns="0" bIns="0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LnTx/>
                          <a:uFillTx/>
                          <a:latin typeface="Aptos" panose="02110004020202020204"/>
                        </a:rPr>
                        <a:t>(</a:t>
                      </a:r>
                      <a14:m>
                        <m:oMath xmlns:m="http://schemas.openxmlformats.org/officeDocument/2006/math">
                          <m:r>
                            <a:rPr kumimoji="0" lang="fr-FR" sz="2400" b="1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92D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≈</m:t>
                          </m:r>
                        </m:oMath>
                      </a14:m>
                      <a:r>
                        <a:rPr kumimoji="0" lang="fr-FR" sz="24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92D050"/>
                          </a:solidFill>
                          <a:effectLst/>
                          <a:uLnTx/>
                          <a:uFillTx/>
                          <a:latin typeface="Aptos" panose="02110004020202020204"/>
                        </a:rPr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72" name="ZoneTexte 71">
                      <a:extLst>
                        <a:ext uri="{FF2B5EF4-FFF2-40B4-BE49-F238E27FC236}">
                          <a16:creationId xmlns:a16="http://schemas.microsoft.com/office/drawing/2014/main" id="{36950ABF-AA40-F5C4-1D6D-5321491640A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181335" y="4964501"/>
                      <a:ext cx="509900" cy="369332"/>
                    </a:xfrm>
                    <a:prstGeom prst="rect">
                      <a:avLst/>
                    </a:prstGeom>
                    <a:blipFill>
                      <a:blip r:embed="rId3"/>
                      <a:stretch>
                        <a:fillRect l="-35714" t="-24590" r="-19048" b="-4918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79" name="ZoneTexte 78">
                  <a:extLst>
                    <a:ext uri="{FF2B5EF4-FFF2-40B4-BE49-F238E27FC236}">
                      <a16:creationId xmlns:a16="http://schemas.microsoft.com/office/drawing/2014/main" id="{FDDBC869-8808-2A07-BB0A-C3C801C0A217}"/>
                    </a:ext>
                  </a:extLst>
                </p:cNvPr>
                <p:cNvSpPr txBox="1"/>
                <p:nvPr/>
              </p:nvSpPr>
              <p:spPr>
                <a:xfrm>
                  <a:off x="7076435" y="4981835"/>
                  <a:ext cx="110490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indent="180340" algn="ctr"/>
                  <a:r>
                    <a:rPr lang="fr-FR" sz="1800" dirty="0">
                      <a:solidFill>
                        <a:srgbClr val="002060"/>
                      </a:solidFill>
                    </a:rPr>
                    <a:t>3.10</a:t>
                  </a:r>
                  <a:r>
                    <a:rPr lang="fr-FR" sz="1800" baseline="30000" dirty="0">
                      <a:solidFill>
                        <a:srgbClr val="002060"/>
                      </a:solidFill>
                    </a:rPr>
                    <a:t>-3</a:t>
                  </a:r>
                </a:p>
              </p:txBody>
            </p:sp>
          </p:grpSp>
          <p:sp>
            <p:nvSpPr>
              <p:cNvPr id="102" name="Flèche : bas 101">
                <a:extLst>
                  <a:ext uri="{FF2B5EF4-FFF2-40B4-BE49-F238E27FC236}">
                    <a16:creationId xmlns:a16="http://schemas.microsoft.com/office/drawing/2014/main" id="{B363FC6D-B939-58A6-9EAC-38B36222BAA6}"/>
                  </a:ext>
                </a:extLst>
              </p:cNvPr>
              <p:cNvSpPr/>
              <p:nvPr/>
            </p:nvSpPr>
            <p:spPr>
              <a:xfrm>
                <a:off x="9174480" y="2949109"/>
                <a:ext cx="182880" cy="373642"/>
              </a:xfrm>
              <a:prstGeom prst="downArrow">
                <a:avLst/>
              </a:prstGeom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16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838A6D2A-0C57-3FC9-60E5-E6477E9CB3EC}"/>
                </a:ext>
              </a:extLst>
            </p:cNvPr>
            <p:cNvSpPr txBox="1"/>
            <p:nvPr/>
          </p:nvSpPr>
          <p:spPr>
            <a:xfrm>
              <a:off x="3273866" y="5229594"/>
              <a:ext cx="4599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dirty="0">
                  <a:solidFill>
                    <a:srgbClr val="92D050"/>
                  </a:solidFill>
                  <a:effectLst/>
                  <a:latin typeface="inter"/>
                </a:rPr>
                <a:t>✓</a:t>
              </a:r>
              <a:endParaRPr lang="fr-FR" sz="2000" b="1" dirty="0">
                <a:solidFill>
                  <a:srgbClr val="92D050"/>
                </a:solidFill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AB68EC5-52FB-0BF8-103D-0AE9DC30F4D0}"/>
              </a:ext>
            </a:extLst>
          </p:cNvPr>
          <p:cNvGrpSpPr/>
          <p:nvPr/>
        </p:nvGrpSpPr>
        <p:grpSpPr>
          <a:xfrm>
            <a:off x="4737100" y="2900984"/>
            <a:ext cx="6866900" cy="2976416"/>
            <a:chOff x="4737100" y="2900984"/>
            <a:chExt cx="6866900" cy="2976416"/>
          </a:xfrm>
        </p:grpSpPr>
        <p:grpSp>
          <p:nvGrpSpPr>
            <p:cNvPr id="105" name="Groupe 104">
              <a:extLst>
                <a:ext uri="{FF2B5EF4-FFF2-40B4-BE49-F238E27FC236}">
                  <a16:creationId xmlns:a16="http://schemas.microsoft.com/office/drawing/2014/main" id="{4A962501-8E7A-6453-BC39-8E4A20E70DA5}"/>
                </a:ext>
              </a:extLst>
            </p:cNvPr>
            <p:cNvGrpSpPr/>
            <p:nvPr/>
          </p:nvGrpSpPr>
          <p:grpSpPr>
            <a:xfrm>
              <a:off x="9905668" y="2900984"/>
              <a:ext cx="1104900" cy="957904"/>
              <a:chOff x="9905668" y="2949109"/>
              <a:chExt cx="1104900" cy="957904"/>
            </a:xfrm>
          </p:grpSpPr>
          <p:sp>
            <p:nvSpPr>
              <p:cNvPr id="81" name="ZoneTexte 80">
                <a:extLst>
                  <a:ext uri="{FF2B5EF4-FFF2-40B4-BE49-F238E27FC236}">
                    <a16:creationId xmlns:a16="http://schemas.microsoft.com/office/drawing/2014/main" id="{4B41C7B7-1BA5-6802-F1AE-46E300804CA4}"/>
                  </a:ext>
                </a:extLst>
              </p:cNvPr>
              <p:cNvSpPr txBox="1"/>
              <p:nvPr/>
            </p:nvSpPr>
            <p:spPr>
              <a:xfrm>
                <a:off x="9905668" y="3537681"/>
                <a:ext cx="11049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180340" algn="ctr"/>
                <a:r>
                  <a:rPr lang="fr-FR" sz="1800" dirty="0">
                    <a:solidFill>
                      <a:srgbClr val="002060"/>
                    </a:solidFill>
                  </a:rPr>
                  <a:t>1900</a:t>
                </a:r>
                <a:endParaRPr lang="fr-FR" sz="1800" baseline="30000" dirty="0">
                  <a:solidFill>
                    <a:srgbClr val="002060"/>
                  </a:solidFill>
                </a:endParaRPr>
              </a:p>
            </p:txBody>
          </p:sp>
          <p:sp>
            <p:nvSpPr>
              <p:cNvPr id="104" name="Flèche : bas 103">
                <a:extLst>
                  <a:ext uri="{FF2B5EF4-FFF2-40B4-BE49-F238E27FC236}">
                    <a16:creationId xmlns:a16="http://schemas.microsoft.com/office/drawing/2014/main" id="{EEE6734C-8A4E-4FB0-8D1A-79323EBD2FE7}"/>
                  </a:ext>
                </a:extLst>
              </p:cNvPr>
              <p:cNvSpPr/>
              <p:nvPr/>
            </p:nvSpPr>
            <p:spPr>
              <a:xfrm>
                <a:off x="10713527" y="2949109"/>
                <a:ext cx="182880" cy="373642"/>
              </a:xfrm>
              <a:prstGeom prst="downArrow">
                <a:avLst/>
              </a:prstGeom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16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0" name="Groupe 29">
              <a:extLst>
                <a:ext uri="{FF2B5EF4-FFF2-40B4-BE49-F238E27FC236}">
                  <a16:creationId xmlns:a16="http://schemas.microsoft.com/office/drawing/2014/main" id="{B316518F-917C-4F16-654A-3934312328DA}"/>
                </a:ext>
              </a:extLst>
            </p:cNvPr>
            <p:cNvGrpSpPr/>
            <p:nvPr/>
          </p:nvGrpSpPr>
          <p:grpSpPr>
            <a:xfrm>
              <a:off x="10499100" y="3472519"/>
              <a:ext cx="1104900" cy="400110"/>
              <a:chOff x="10457965" y="4416307"/>
              <a:chExt cx="1104900" cy="400110"/>
            </a:xfrm>
          </p:grpSpPr>
          <p:cxnSp>
            <p:nvCxnSpPr>
              <p:cNvPr id="7" name="Connecteur droit avec flèche 6">
                <a:extLst>
                  <a:ext uri="{FF2B5EF4-FFF2-40B4-BE49-F238E27FC236}">
                    <a16:creationId xmlns:a16="http://schemas.microsoft.com/office/drawing/2014/main" id="{C1C22F52-5EFA-A420-3A5A-30EBB4F00A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991165" y="4473188"/>
                <a:ext cx="214000" cy="295615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92D05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46437B06-7899-DD1A-5865-BDD39E63C2C3}"/>
                  </a:ext>
                </a:extLst>
              </p:cNvPr>
              <p:cNvSpPr txBox="1"/>
              <p:nvPr/>
            </p:nvSpPr>
            <p:spPr>
              <a:xfrm>
                <a:off x="10457965" y="4416307"/>
                <a:ext cx="11049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180340" algn="ctr"/>
                <a:r>
                  <a:rPr lang="fr-FR" sz="2000" b="1" dirty="0">
                    <a:solidFill>
                      <a:srgbClr val="92D050"/>
                    </a:solidFill>
                  </a:rPr>
                  <a:t>(    )</a:t>
                </a:r>
              </a:p>
            </p:txBody>
          </p:sp>
        </p:grp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B630BFF9-D324-EBB4-D090-83282054FEF5}"/>
                </a:ext>
              </a:extLst>
            </p:cNvPr>
            <p:cNvSpPr txBox="1"/>
            <p:nvPr/>
          </p:nvSpPr>
          <p:spPr>
            <a:xfrm>
              <a:off x="4737100" y="5477290"/>
              <a:ext cx="459933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dirty="0">
                  <a:solidFill>
                    <a:srgbClr val="92D050"/>
                  </a:solidFill>
                  <a:effectLst/>
                  <a:latin typeface="inter"/>
                </a:rPr>
                <a:t>✓</a:t>
              </a:r>
              <a:endParaRPr lang="fr-FR" sz="2000" b="1" dirty="0">
                <a:solidFill>
                  <a:srgbClr val="92D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85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6B1BEF-F165-C6AB-1C51-AB8C294C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Summary</a:t>
            </a:r>
            <a:endParaRPr lang="fr-FR" baseline="300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5"/>
          </p:nvPr>
        </p:nvSpPr>
        <p:spPr>
          <a:xfrm>
            <a:off x="540143" y="822075"/>
            <a:ext cx="10546493" cy="5590155"/>
          </a:xfrm>
        </p:spPr>
        <p:txBody>
          <a:bodyPr/>
          <a:lstStyle/>
          <a:p>
            <a:pPr marL="400050" indent="-400050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fr-FR" dirty="0"/>
              <a:t>  </a:t>
            </a:r>
            <a:r>
              <a:rPr lang="fr-FR" dirty="0" err="1"/>
              <a:t>Context</a:t>
            </a:r>
            <a:r>
              <a:rPr lang="fr-FR" dirty="0"/>
              <a:t> &amp; Objectives</a:t>
            </a:r>
          </a:p>
          <a:p>
            <a:pPr marL="724050" lvl="2" indent="-4000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/>
            </a:pPr>
            <a:r>
              <a:rPr lang="fr-FR" dirty="0"/>
              <a:t>Ferrites </a:t>
            </a:r>
            <a:r>
              <a:rPr lang="fr-FR" dirty="0" err="1"/>
              <a:t>synthesis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r>
              <a:rPr lang="fr-FR" dirty="0"/>
              <a:t>Design and fabrication of the </a:t>
            </a:r>
            <a:r>
              <a:rPr lang="fr-FR" dirty="0" err="1"/>
              <a:t>circulator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fr-FR" dirty="0" err="1"/>
              <a:t>Measurements</a:t>
            </a:r>
            <a:endParaRPr lang="fr-FR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en-GB" dirty="0"/>
              <a:t>Conclusion &amp; Perspectives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sz="600" dirty="0"/>
          </a:p>
          <a:p>
            <a:pPr marL="514350" indent="-514350">
              <a:lnSpc>
                <a:spcPct val="150000"/>
              </a:lnSpc>
              <a:buAutoNum type="romanUcPeriod" startAt="3"/>
            </a:pPr>
            <a:endParaRPr lang="fr-FR" sz="1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435535-77C8-67D5-25FB-1DC96AFC2D23}"/>
              </a:ext>
            </a:extLst>
          </p:cNvPr>
          <p:cNvSpPr/>
          <p:nvPr/>
        </p:nvSpPr>
        <p:spPr>
          <a:xfrm>
            <a:off x="7820025" y="6119938"/>
            <a:ext cx="1190625" cy="292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F4FFE62-946E-517B-EC5B-6478EEE2862B}"/>
              </a:ext>
            </a:extLst>
          </p:cNvPr>
          <p:cNvGrpSpPr/>
          <p:nvPr/>
        </p:nvGrpSpPr>
        <p:grpSpPr>
          <a:xfrm>
            <a:off x="7326698" y="-544904"/>
            <a:ext cx="4394732" cy="7162247"/>
            <a:chOff x="7526723" y="-544904"/>
            <a:chExt cx="4394732" cy="71622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FDF1915-FD54-ED49-8DF2-AC5CB9CB9F5D}"/>
                </a:ext>
              </a:extLst>
            </p:cNvPr>
            <p:cNvGrpSpPr/>
            <p:nvPr/>
          </p:nvGrpSpPr>
          <p:grpSpPr>
            <a:xfrm>
              <a:off x="7526723" y="-544904"/>
              <a:ext cx="2558815" cy="7162247"/>
              <a:chOff x="7526723" y="-544904"/>
              <a:chExt cx="2558815" cy="7162247"/>
            </a:xfrm>
          </p:grpSpPr>
          <p:pic>
            <p:nvPicPr>
              <p:cNvPr id="13" name="Graphic 3">
                <a:extLst>
                  <a:ext uri="{FF2B5EF4-FFF2-40B4-BE49-F238E27FC236}">
                    <a16:creationId xmlns:a16="http://schemas.microsoft.com/office/drawing/2014/main" id="{D5AA16A1-1D29-37CE-7F4C-92DE378EA0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1" r="31253" b="85191"/>
              <a:stretch/>
            </p:blipFill>
            <p:spPr>
              <a:xfrm rot="17595743">
                <a:off x="5785415" y="2317220"/>
                <a:ext cx="7162247" cy="1437999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43C210-098B-44FC-9066-5A4057662557}"/>
                  </a:ext>
                </a:extLst>
              </p:cNvPr>
              <p:cNvSpPr/>
              <p:nvPr/>
            </p:nvSpPr>
            <p:spPr>
              <a:xfrm>
                <a:off x="7526723" y="6118572"/>
                <a:ext cx="1200045" cy="2922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371C687-3DA5-8DB7-0AC1-8EFDB37798D2}"/>
                </a:ext>
              </a:extLst>
            </p:cNvPr>
            <p:cNvGrpSpPr/>
            <p:nvPr/>
          </p:nvGrpSpPr>
          <p:grpSpPr>
            <a:xfrm>
              <a:off x="9249815" y="-300146"/>
              <a:ext cx="2671640" cy="6897377"/>
              <a:chOff x="9249815" y="-300146"/>
              <a:chExt cx="2671640" cy="6897377"/>
            </a:xfrm>
          </p:grpSpPr>
          <p:pic>
            <p:nvPicPr>
              <p:cNvPr id="14" name="Graphic 3">
                <a:extLst>
                  <a:ext uri="{FF2B5EF4-FFF2-40B4-BE49-F238E27FC236}">
                    <a16:creationId xmlns:a16="http://schemas.microsoft.com/office/drawing/2014/main" id="{CBDCE6EB-D51B-AFD8-9E93-5052E7200A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1" r="31253" b="85191"/>
              <a:stretch/>
            </p:blipFill>
            <p:spPr>
              <a:xfrm rot="17595743">
                <a:off x="7730107" y="2405883"/>
                <a:ext cx="6897377" cy="1485319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ACB9F99-DA1E-52F9-F0BC-C9CAEB44AD94}"/>
                  </a:ext>
                </a:extLst>
              </p:cNvPr>
              <p:cNvSpPr/>
              <p:nvPr/>
            </p:nvSpPr>
            <p:spPr>
              <a:xfrm>
                <a:off x="9249815" y="6129053"/>
                <a:ext cx="1370747" cy="3594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5482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000" y="350475"/>
            <a:ext cx="11016000" cy="369332"/>
          </a:xfrm>
        </p:spPr>
        <p:txBody>
          <a:bodyPr/>
          <a:lstStyle/>
          <a:p>
            <a:r>
              <a:rPr lang="en-GB" dirty="0"/>
              <a:t>III. Design and fabrication of circulator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5"/>
          </p:nvPr>
        </p:nvSpPr>
        <p:spPr>
          <a:xfrm>
            <a:off x="588000" y="926994"/>
            <a:ext cx="11192874" cy="1337291"/>
          </a:xfrm>
        </p:spPr>
        <p:txBody>
          <a:bodyPr/>
          <a:lstStyle/>
          <a:p>
            <a:pPr algn="just"/>
            <a:r>
              <a:rPr lang="en-GB" dirty="0"/>
              <a:t>Contribution of the high permittivity of the ferrite</a:t>
            </a:r>
          </a:p>
          <a:p>
            <a:pPr lvl="1" algn="just"/>
            <a:r>
              <a:rPr lang="fr-FR" b="1" dirty="0" err="1"/>
              <a:t>Comparison</a:t>
            </a:r>
            <a:r>
              <a:rPr lang="fr-FR" dirty="0"/>
              <a:t> of the </a:t>
            </a:r>
            <a:r>
              <a:rPr lang="en-US" dirty="0"/>
              <a:t>dimensions of a circulator with a </a:t>
            </a:r>
            <a:r>
              <a:rPr lang="en-US" b="1" dirty="0"/>
              <a:t>pure YIG</a:t>
            </a:r>
            <a:r>
              <a:rPr lang="en-US" dirty="0"/>
              <a:t> disk with those using a </a:t>
            </a:r>
            <a:r>
              <a:rPr lang="en-US" b="1" dirty="0"/>
              <a:t>high permittivity substituted garnet</a:t>
            </a:r>
          </a:p>
          <a:p>
            <a:pPr lvl="1" algn="just"/>
            <a:r>
              <a:rPr lang="en-US" dirty="0"/>
              <a:t>Y-junction using microstrip technology optimized at 10GHz using </a:t>
            </a:r>
            <a:r>
              <a:rPr lang="en-US" b="1" dirty="0"/>
              <a:t>ANSYS HFSS</a:t>
            </a:r>
            <a:r>
              <a:rPr lang="en-US" dirty="0"/>
              <a:t> and </a:t>
            </a:r>
            <a:r>
              <a:rPr lang="en-US" b="1" dirty="0"/>
              <a:t>Maxwell 3D</a:t>
            </a:r>
          </a:p>
          <a:p>
            <a:pPr lvl="1" algn="just"/>
            <a:r>
              <a:rPr lang="en-US" dirty="0"/>
              <a:t>Ferrite disk of radius R is surrounded by a </a:t>
            </a:r>
            <a:r>
              <a:rPr lang="en-US" b="1" dirty="0"/>
              <a:t>commercial dielectric </a:t>
            </a:r>
            <a:r>
              <a:rPr lang="en-US" dirty="0"/>
              <a:t>with </a:t>
            </a:r>
            <a:r>
              <a:rPr lang="en-AU" dirty="0"/>
              <a:t>ε</a:t>
            </a:r>
            <a:r>
              <a:rPr lang="en-US" dirty="0"/>
              <a:t>’= 20</a:t>
            </a:r>
          </a:p>
        </p:txBody>
      </p:sp>
      <p:grpSp>
        <p:nvGrpSpPr>
          <p:cNvPr id="54" name="Groupe 53">
            <a:extLst>
              <a:ext uri="{FF2B5EF4-FFF2-40B4-BE49-F238E27FC236}">
                <a16:creationId xmlns:a16="http://schemas.microsoft.com/office/drawing/2014/main" id="{938DC5B2-6503-6897-8638-06AE9F1ACF48}"/>
              </a:ext>
            </a:extLst>
          </p:cNvPr>
          <p:cNvGrpSpPr/>
          <p:nvPr/>
        </p:nvGrpSpPr>
        <p:grpSpPr>
          <a:xfrm>
            <a:off x="10224413" y="2679938"/>
            <a:ext cx="1779201" cy="1683323"/>
            <a:chOff x="10185758" y="3783696"/>
            <a:chExt cx="1779201" cy="1683323"/>
          </a:xfrm>
        </p:grpSpPr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7D0C03A-8E72-BCE7-0EF4-05547892F99F}"/>
                </a:ext>
              </a:extLst>
            </p:cNvPr>
            <p:cNvSpPr txBox="1"/>
            <p:nvPr/>
          </p:nvSpPr>
          <p:spPr>
            <a:xfrm>
              <a:off x="10185758" y="4395686"/>
              <a:ext cx="1779201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b="1" dirty="0">
                  <a:solidFill>
                    <a:srgbClr val="92D050"/>
                  </a:solidFill>
                </a:rPr>
                <a:t> A 23% decrease in surface area</a:t>
              </a:r>
              <a:endParaRPr lang="fr-FR" b="1" dirty="0">
                <a:solidFill>
                  <a:srgbClr val="92D050"/>
                </a:solidFill>
              </a:endParaRPr>
            </a:p>
          </p:txBody>
        </p:sp>
        <p:pic>
          <p:nvPicPr>
            <p:cNvPr id="52" name="Image 51">
              <a:extLst>
                <a:ext uri="{FF2B5EF4-FFF2-40B4-BE49-F238E27FC236}">
                  <a16:creationId xmlns:a16="http://schemas.microsoft.com/office/drawing/2014/main" id="{6C177A02-8248-B2CA-4C53-E5DE18CA7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714398" y="3850371"/>
              <a:ext cx="619604" cy="538026"/>
            </a:xfrm>
            <a:prstGeom prst="rect">
              <a:avLst/>
            </a:prstGeom>
          </p:spPr>
        </p:pic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69C6FFA9-5EFE-9D8A-7821-B462F8ECE0B1}"/>
                </a:ext>
              </a:extLst>
            </p:cNvPr>
            <p:cNvSpPr/>
            <p:nvPr/>
          </p:nvSpPr>
          <p:spPr>
            <a:xfrm>
              <a:off x="10236918" y="3783696"/>
              <a:ext cx="1676883" cy="1683323"/>
            </a:xfrm>
            <a:prstGeom prst="roundRect">
              <a:avLst/>
            </a:prstGeom>
            <a:noFill/>
            <a:ln w="38100"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4" name="Groupe 3">
            <a:extLst>
              <a:ext uri="{FF2B5EF4-FFF2-40B4-BE49-F238E27FC236}">
                <a16:creationId xmlns:a16="http://schemas.microsoft.com/office/drawing/2014/main" id="{10AC67C1-98B3-E0DD-1495-5DD627EBB51F}"/>
              </a:ext>
            </a:extLst>
          </p:cNvPr>
          <p:cNvGrpSpPr/>
          <p:nvPr/>
        </p:nvGrpSpPr>
        <p:grpSpPr>
          <a:xfrm>
            <a:off x="-335647" y="2447701"/>
            <a:ext cx="10944489" cy="2064258"/>
            <a:chOff x="-335647" y="2447701"/>
            <a:chExt cx="10944489" cy="2064258"/>
          </a:xfrm>
        </p:grpSpPr>
        <p:grpSp>
          <p:nvGrpSpPr>
            <p:cNvPr id="129" name="Groupe 128">
              <a:extLst>
                <a:ext uri="{FF2B5EF4-FFF2-40B4-BE49-F238E27FC236}">
                  <a16:creationId xmlns:a16="http://schemas.microsoft.com/office/drawing/2014/main" id="{12C1820A-3F85-63BB-0101-BEA9BF3D9B66}"/>
                </a:ext>
              </a:extLst>
            </p:cNvPr>
            <p:cNvGrpSpPr/>
            <p:nvPr/>
          </p:nvGrpSpPr>
          <p:grpSpPr>
            <a:xfrm>
              <a:off x="-335647" y="2447701"/>
              <a:ext cx="4804557" cy="2064258"/>
              <a:chOff x="96496" y="2470497"/>
              <a:chExt cx="4804557" cy="2064258"/>
            </a:xfrm>
          </p:grpSpPr>
          <p:grpSp>
            <p:nvGrpSpPr>
              <p:cNvPr id="101" name="Groupe 100">
                <a:extLst>
                  <a:ext uri="{FF2B5EF4-FFF2-40B4-BE49-F238E27FC236}">
                    <a16:creationId xmlns:a16="http://schemas.microsoft.com/office/drawing/2014/main" id="{EA9049CC-E868-3ED7-3D48-4C8B7C04B66C}"/>
                  </a:ext>
                </a:extLst>
              </p:cNvPr>
              <p:cNvGrpSpPr/>
              <p:nvPr/>
            </p:nvGrpSpPr>
            <p:grpSpPr>
              <a:xfrm>
                <a:off x="2494431" y="2470497"/>
                <a:ext cx="2406622" cy="2064258"/>
                <a:chOff x="9416666" y="1410808"/>
                <a:chExt cx="2693197" cy="2310065"/>
              </a:xfrm>
            </p:grpSpPr>
            <p:grpSp>
              <p:nvGrpSpPr>
                <p:cNvPr id="102" name="Groupe 101">
                  <a:extLst>
                    <a:ext uri="{FF2B5EF4-FFF2-40B4-BE49-F238E27FC236}">
                      <a16:creationId xmlns:a16="http://schemas.microsoft.com/office/drawing/2014/main" id="{79CC0FBF-6BD9-3C49-F870-499DC830CF8D}"/>
                    </a:ext>
                  </a:extLst>
                </p:cNvPr>
                <p:cNvGrpSpPr/>
                <p:nvPr/>
              </p:nvGrpSpPr>
              <p:grpSpPr>
                <a:xfrm>
                  <a:off x="9416666" y="1410808"/>
                  <a:ext cx="2693197" cy="2310065"/>
                  <a:chOff x="6823218" y="1472866"/>
                  <a:chExt cx="2693197" cy="2310065"/>
                </a:xfrm>
              </p:grpSpPr>
              <p:grpSp>
                <p:nvGrpSpPr>
                  <p:cNvPr id="104" name="Groupe 103">
                    <a:extLst>
                      <a:ext uri="{FF2B5EF4-FFF2-40B4-BE49-F238E27FC236}">
                        <a16:creationId xmlns:a16="http://schemas.microsoft.com/office/drawing/2014/main" id="{C0DD476A-8EE3-078C-C515-5F3E62CC7ED5}"/>
                      </a:ext>
                    </a:extLst>
                  </p:cNvPr>
                  <p:cNvGrpSpPr/>
                  <p:nvPr/>
                </p:nvGrpSpPr>
                <p:grpSpPr>
                  <a:xfrm>
                    <a:off x="6823218" y="1472866"/>
                    <a:ext cx="2693197" cy="2310065"/>
                    <a:chOff x="6821648" y="272716"/>
                    <a:chExt cx="2693197" cy="2310065"/>
                  </a:xfrm>
                </p:grpSpPr>
                <p:sp>
                  <p:nvSpPr>
                    <p:cNvPr id="106" name="Hexagone 105">
                      <a:extLst>
                        <a:ext uri="{FF2B5EF4-FFF2-40B4-BE49-F238E27FC236}">
                          <a16:creationId xmlns:a16="http://schemas.microsoft.com/office/drawing/2014/main" id="{AE1273B2-981F-10E2-D560-B7070342B6C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821648" y="272716"/>
                      <a:ext cx="2693197" cy="2310065"/>
                    </a:xfrm>
                    <a:prstGeom prst="hexagon">
                      <a:avLst/>
                    </a:prstGeom>
                    <a:solidFill>
                      <a:srgbClr val="00BBDD"/>
                    </a:solidFill>
                    <a:ln w="19050" cap="flat" cmpd="sng" algn="ctr">
                      <a:solidFill>
                        <a:srgbClr val="E8E8E8">
                          <a:lumMod val="75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fr-FR" kern="0">
                        <a:solidFill>
                          <a:prstClr val="white"/>
                        </a:solidFill>
                        <a:latin typeface="Aptos" panose="02110004020202020204"/>
                      </a:endParaRPr>
                    </a:p>
                  </p:txBody>
                </p:sp>
                <p:sp>
                  <p:nvSpPr>
                    <p:cNvPr id="107" name="Ellipse 106">
                      <a:extLst>
                        <a:ext uri="{FF2B5EF4-FFF2-40B4-BE49-F238E27FC236}">
                          <a16:creationId xmlns:a16="http://schemas.microsoft.com/office/drawing/2014/main" id="{DF525899-FDC3-1E7E-FFD2-8001E6F3C12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58211" y="683689"/>
                      <a:ext cx="1489402" cy="1468124"/>
                    </a:xfrm>
                    <a:prstGeom prst="ellipse">
                      <a:avLst/>
                    </a:prstGeom>
                    <a:solidFill>
                      <a:srgbClr val="DA4E9E"/>
                    </a:solidFill>
                    <a:ln w="19050" cap="flat" cmpd="sng" algn="ctr">
                      <a:solidFill>
                        <a:srgbClr val="E8E8E8">
                          <a:lumMod val="75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algn="ctr"/>
                      <a:endParaRPr lang="fr-FR" kern="0" dirty="0">
                        <a:solidFill>
                          <a:prstClr val="white"/>
                        </a:solidFill>
                        <a:latin typeface="Aptos" panose="02110004020202020204"/>
                      </a:endParaRPr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05" name="ZoneTexte 104">
                        <a:extLst>
                          <a:ext uri="{FF2B5EF4-FFF2-40B4-BE49-F238E27FC236}">
                            <a16:creationId xmlns:a16="http://schemas.microsoft.com/office/drawing/2014/main" id="{1C4A7EEC-3066-0F0D-4C76-028AC6AC5651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7570560" y="2433765"/>
                        <a:ext cx="1363578" cy="378868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 anchor="ctr">
                        <a:spAutoFit/>
                      </a:bodyPr>
                      <a:lstStyle/>
                      <a:p>
                        <a:pPr algn="ctr"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fr-FR" sz="1600" b="1" i="1" kern="0" smtClea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𝑭𝒆𝒓𝒓𝒊𝒕𝒆</m:t>
                              </m:r>
                            </m:oMath>
                          </m:oMathPara>
                        </a14:m>
                        <a:endParaRPr lang="fr-FR" sz="1600" b="1" kern="0" dirty="0">
                          <a:solidFill>
                            <a:srgbClr val="181A22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05" name="ZoneTexte 104">
                        <a:extLst>
                          <a:ext uri="{FF2B5EF4-FFF2-40B4-BE49-F238E27FC236}">
                            <a16:creationId xmlns:a16="http://schemas.microsoft.com/office/drawing/2014/main" id="{1C4A7EEC-3066-0F0D-4C76-028AC6AC5651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7570560" y="2433765"/>
                        <a:ext cx="1363578" cy="378868"/>
                      </a:xfrm>
                      <a:prstGeom prst="rect">
                        <a:avLst/>
                      </a:prstGeom>
                      <a:blipFill>
                        <a:blip r:embed="rId3"/>
                        <a:stretch>
                          <a:fillRect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FR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03" name="ZoneTexte 102">
                      <a:extLst>
                        <a:ext uri="{FF2B5EF4-FFF2-40B4-BE49-F238E27FC236}">
                          <a16:creationId xmlns:a16="http://schemas.microsoft.com/office/drawing/2014/main" id="{AC9CC422-0155-198D-7DFA-A51A15602A8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092947" y="1423746"/>
                      <a:ext cx="1363578" cy="37886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>
                        <a:defRPr/>
                      </a:pPr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fr-FR" sz="1600" b="1" i="1" kern="0" smtClean="0">
                                <a:solidFill>
                                  <a:prstClr val="white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𝑫𝒊𝒆𝒍𝒆𝒄𝒕𝒓𝒊𝒄</m:t>
                            </m:r>
                          </m:oMath>
                        </m:oMathPara>
                      </a14:m>
                      <a:endParaRPr lang="fr-FR" sz="1050" i="1" kern="0" dirty="0">
                        <a:solidFill>
                          <a:srgbClr val="181A2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03" name="ZoneTexte 102">
                      <a:extLst>
                        <a:ext uri="{FF2B5EF4-FFF2-40B4-BE49-F238E27FC236}">
                          <a16:creationId xmlns:a16="http://schemas.microsoft.com/office/drawing/2014/main" id="{AC9CC422-0155-198D-7DFA-A51A15602A80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092947" y="1423746"/>
                      <a:ext cx="1363578" cy="378868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fr-FR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108" name="ZoneTexte 107">
                <a:extLst>
                  <a:ext uri="{FF2B5EF4-FFF2-40B4-BE49-F238E27FC236}">
                    <a16:creationId xmlns:a16="http://schemas.microsoft.com/office/drawing/2014/main" id="{2BADD3CA-F3FA-EA88-9F9E-066E5271EC02}"/>
                  </a:ext>
                </a:extLst>
              </p:cNvPr>
              <p:cNvSpPr txBox="1"/>
              <p:nvPr/>
            </p:nvSpPr>
            <p:spPr>
              <a:xfrm>
                <a:off x="96496" y="2990020"/>
                <a:ext cx="272449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DA4E9E"/>
                    </a:solidFill>
                    <a:effectLst/>
                    <a:uLnTx/>
                    <a:uFillTx/>
                    <a:latin typeface="+mn-lt"/>
                    <a:ea typeface="+mn-ea"/>
                    <a:cs typeface="+mn-cs"/>
                  </a:rPr>
                  <a:t>Pure YIG</a:t>
                </a:r>
              </a:p>
              <a:p>
                <a:pPr algn="ctr">
                  <a:defRPr/>
                </a:pPr>
                <a:r>
                  <a:rPr lang="fr-FR" sz="1600" b="1" i="1" kern="0" dirty="0">
                    <a:solidFill>
                      <a:srgbClr val="DA4E9E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ε</a:t>
                </a:r>
                <a:r>
                  <a:rPr lang="en-US" sz="1600" b="1" i="1" kern="0" dirty="0">
                    <a:solidFill>
                      <a:srgbClr val="DA4E9E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’=15</a:t>
                </a:r>
              </a:p>
              <a:p>
                <a:pPr algn="ctr">
                  <a:defRPr/>
                </a:pPr>
                <a:r>
                  <a:rPr lang="fr-FR" sz="1600" b="1" i="1" kern="0" dirty="0" err="1">
                    <a:solidFill>
                      <a:srgbClr val="DA4E9E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tanδ</a:t>
                </a:r>
                <a:r>
                  <a:rPr lang="fr-FR" sz="1600" b="1" i="1" kern="0" dirty="0">
                    <a:solidFill>
                      <a:srgbClr val="DA4E9E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1.10</a:t>
                </a:r>
                <a:r>
                  <a:rPr lang="fr-FR" sz="1600" b="1" i="1" kern="0" baseline="30000" dirty="0">
                    <a:solidFill>
                      <a:srgbClr val="DA4E9E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-3</a:t>
                </a:r>
                <a:endParaRPr lang="fr-FR" sz="1600" b="1" kern="0" dirty="0">
                  <a:solidFill>
                    <a:srgbClr val="DA4E9E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09" name="ZoneTexte 108">
                <a:extLst>
                  <a:ext uri="{FF2B5EF4-FFF2-40B4-BE49-F238E27FC236}">
                    <a16:creationId xmlns:a16="http://schemas.microsoft.com/office/drawing/2014/main" id="{E34AE94B-499B-61C7-8A8C-1927CAE691DC}"/>
                  </a:ext>
                </a:extLst>
              </p:cNvPr>
              <p:cNvSpPr txBox="1"/>
              <p:nvPr/>
            </p:nvSpPr>
            <p:spPr>
              <a:xfrm>
                <a:off x="263146" y="3837128"/>
                <a:ext cx="231236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fr-FR" sz="1600" b="1" i="1" kern="0" dirty="0">
                    <a:solidFill>
                      <a:srgbClr val="00BBD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ε</a:t>
                </a:r>
                <a:r>
                  <a:rPr lang="en-US" sz="1600" b="1" i="1" kern="0" dirty="0">
                    <a:solidFill>
                      <a:srgbClr val="00BBD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’=20</a:t>
                </a:r>
              </a:p>
              <a:p>
                <a:pPr algn="ctr">
                  <a:defRPr/>
                </a:pPr>
                <a:r>
                  <a:rPr lang="fr-FR" sz="1600" b="1" i="1" kern="0" dirty="0" err="1">
                    <a:solidFill>
                      <a:srgbClr val="00BBD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tanδ</a:t>
                </a:r>
                <a:r>
                  <a:rPr lang="fr-FR" sz="1600" b="1" i="1" kern="0" dirty="0">
                    <a:solidFill>
                      <a:srgbClr val="00BBDD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= 1.10-3</a:t>
                </a:r>
                <a:endParaRPr lang="fr-FR" sz="1600" b="1" dirty="0">
                  <a:solidFill>
                    <a:srgbClr val="00BBDD"/>
                  </a:solidFill>
                  <a:latin typeface="Aptos" panose="02110004020202020204"/>
                </a:endParaRPr>
              </a:p>
            </p:txBody>
          </p:sp>
          <p:cxnSp>
            <p:nvCxnSpPr>
              <p:cNvPr id="111" name="Connecteur droit avec flèche 110">
                <a:extLst>
                  <a:ext uri="{FF2B5EF4-FFF2-40B4-BE49-F238E27FC236}">
                    <a16:creationId xmlns:a16="http://schemas.microsoft.com/office/drawing/2014/main" id="{0BFBD9C4-1A29-ED5A-5F01-0185FA5281F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67717" y="3488959"/>
                <a:ext cx="779860" cy="946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Connecteur droit avec flèche 113">
                <a:extLst>
                  <a:ext uri="{FF2B5EF4-FFF2-40B4-BE49-F238E27FC236}">
                    <a16:creationId xmlns:a16="http://schemas.microsoft.com/office/drawing/2014/main" id="{CC661713-9642-7CCD-7093-ABCDB4A78F5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96292" y="4162431"/>
                <a:ext cx="779860" cy="9468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8" name="Groupe 137">
              <a:extLst>
                <a:ext uri="{FF2B5EF4-FFF2-40B4-BE49-F238E27FC236}">
                  <a16:creationId xmlns:a16="http://schemas.microsoft.com/office/drawing/2014/main" id="{6428C7B9-0AA7-F9D6-08CB-8E6B143CB35E}"/>
                </a:ext>
              </a:extLst>
            </p:cNvPr>
            <p:cNvGrpSpPr/>
            <p:nvPr/>
          </p:nvGrpSpPr>
          <p:grpSpPr>
            <a:xfrm>
              <a:off x="4836951" y="2709367"/>
              <a:ext cx="5771891" cy="1629788"/>
              <a:chOff x="4836951" y="2616767"/>
              <a:chExt cx="5771891" cy="1629788"/>
            </a:xfrm>
          </p:grpSpPr>
          <p:sp>
            <p:nvSpPr>
              <p:cNvPr id="55" name="Flèche : droite 54">
                <a:extLst>
                  <a:ext uri="{FF2B5EF4-FFF2-40B4-BE49-F238E27FC236}">
                    <a16:creationId xmlns:a16="http://schemas.microsoft.com/office/drawing/2014/main" id="{DC617A81-C120-C4BB-796E-034D17DFB29F}"/>
                  </a:ext>
                </a:extLst>
              </p:cNvPr>
              <p:cNvSpPr/>
              <p:nvPr/>
            </p:nvSpPr>
            <p:spPr>
              <a:xfrm>
                <a:off x="4836951" y="3143891"/>
                <a:ext cx="1017668" cy="538966"/>
              </a:xfrm>
              <a:prstGeom prst="rightArrow">
                <a:avLst/>
              </a:prstGeom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16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grpSp>
            <p:nvGrpSpPr>
              <p:cNvPr id="134" name="Groupe 133">
                <a:extLst>
                  <a:ext uri="{FF2B5EF4-FFF2-40B4-BE49-F238E27FC236}">
                    <a16:creationId xmlns:a16="http://schemas.microsoft.com/office/drawing/2014/main" id="{C1830003-08A8-F9C3-542A-4443623DB37F}"/>
                  </a:ext>
                </a:extLst>
              </p:cNvPr>
              <p:cNvGrpSpPr/>
              <p:nvPr/>
            </p:nvGrpSpPr>
            <p:grpSpPr>
              <a:xfrm>
                <a:off x="6227630" y="2616767"/>
                <a:ext cx="4381212" cy="1629788"/>
                <a:chOff x="6227630" y="2565967"/>
                <a:chExt cx="4381212" cy="1629788"/>
              </a:xfrm>
            </p:grpSpPr>
            <p:grpSp>
              <p:nvGrpSpPr>
                <p:cNvPr id="115" name="Groupe 114">
                  <a:extLst>
                    <a:ext uri="{FF2B5EF4-FFF2-40B4-BE49-F238E27FC236}">
                      <a16:creationId xmlns:a16="http://schemas.microsoft.com/office/drawing/2014/main" id="{ADC4493E-8370-FB7B-03A0-F0CAC5C80DB6}"/>
                    </a:ext>
                  </a:extLst>
                </p:cNvPr>
                <p:cNvGrpSpPr/>
                <p:nvPr/>
              </p:nvGrpSpPr>
              <p:grpSpPr>
                <a:xfrm>
                  <a:off x="6227630" y="2565967"/>
                  <a:ext cx="1803962" cy="1547332"/>
                  <a:chOff x="9417164" y="1703633"/>
                  <a:chExt cx="2018774" cy="1731585"/>
                </a:xfrm>
              </p:grpSpPr>
              <p:grpSp>
                <p:nvGrpSpPr>
                  <p:cNvPr id="116" name="Groupe 115">
                    <a:extLst>
                      <a:ext uri="{FF2B5EF4-FFF2-40B4-BE49-F238E27FC236}">
                        <a16:creationId xmlns:a16="http://schemas.microsoft.com/office/drawing/2014/main" id="{6B962899-CFDD-87B9-930D-B7CEF382AA93}"/>
                      </a:ext>
                    </a:extLst>
                  </p:cNvPr>
                  <p:cNvGrpSpPr/>
                  <p:nvPr/>
                </p:nvGrpSpPr>
                <p:grpSpPr>
                  <a:xfrm>
                    <a:off x="9417164" y="1703633"/>
                    <a:ext cx="2018774" cy="1731585"/>
                    <a:chOff x="6823716" y="1765691"/>
                    <a:chExt cx="2018774" cy="1731585"/>
                  </a:xfrm>
                </p:grpSpPr>
                <p:grpSp>
                  <p:nvGrpSpPr>
                    <p:cNvPr id="118" name="Groupe 117">
                      <a:extLst>
                        <a:ext uri="{FF2B5EF4-FFF2-40B4-BE49-F238E27FC236}">
                          <a16:creationId xmlns:a16="http://schemas.microsoft.com/office/drawing/2014/main" id="{4FBFC551-980E-91F3-F643-C6BE98565F2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6823716" y="1765691"/>
                      <a:ext cx="2018774" cy="1731585"/>
                      <a:chOff x="6822146" y="565541"/>
                      <a:chExt cx="2018774" cy="1731585"/>
                    </a:xfrm>
                  </p:grpSpPr>
                  <p:sp>
                    <p:nvSpPr>
                      <p:cNvPr id="120" name="Hexagone 119">
                        <a:extLst>
                          <a:ext uri="{FF2B5EF4-FFF2-40B4-BE49-F238E27FC236}">
                            <a16:creationId xmlns:a16="http://schemas.microsoft.com/office/drawing/2014/main" id="{F43EE323-9586-0B5D-3432-AE72166931C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6822146" y="565541"/>
                        <a:ext cx="2018774" cy="1731585"/>
                      </a:xfrm>
                      <a:prstGeom prst="hexagon">
                        <a:avLst/>
                      </a:prstGeom>
                      <a:solidFill>
                        <a:srgbClr val="00BBDD"/>
                      </a:solidFill>
                      <a:ln w="19050" cap="flat" cmpd="sng" algn="ctr">
                        <a:solidFill>
                          <a:srgbClr val="E8E8E8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/>
                        <a:endParaRPr lang="fr-FR" kern="0">
                          <a:solidFill>
                            <a:prstClr val="white"/>
                          </a:solidFill>
                          <a:latin typeface="Aptos" panose="02110004020202020204"/>
                        </a:endParaRPr>
                      </a:p>
                    </p:txBody>
                  </p:sp>
                  <p:sp>
                    <p:nvSpPr>
                      <p:cNvPr id="121" name="Ellipse 120">
                        <a:extLst>
                          <a:ext uri="{FF2B5EF4-FFF2-40B4-BE49-F238E27FC236}">
                            <a16:creationId xmlns:a16="http://schemas.microsoft.com/office/drawing/2014/main" id="{5D958B6C-5756-A5A1-7B6C-83438C76C16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7419215" y="1001206"/>
                        <a:ext cx="872724" cy="860255"/>
                      </a:xfrm>
                      <a:prstGeom prst="ellipse">
                        <a:avLst/>
                      </a:prstGeom>
                      <a:solidFill>
                        <a:srgbClr val="AE2573"/>
                      </a:solidFill>
                      <a:ln w="19050" cap="flat" cmpd="sng" algn="ctr">
                        <a:solidFill>
                          <a:srgbClr val="E8E8E8">
                            <a:lumMod val="75000"/>
                          </a:srgbClr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rtlCol="0" anchor="ctr"/>
                      <a:lstStyle/>
                      <a:p>
                        <a:pPr algn="ctr"/>
                        <a:endParaRPr lang="fr-FR" kern="0" dirty="0">
                          <a:solidFill>
                            <a:prstClr val="white"/>
                          </a:solidFill>
                          <a:latin typeface="Aptos" panose="02110004020202020204"/>
                        </a:endParaRPr>
                      </a:p>
                    </p:txBody>
                  </p:sp>
                </p:grpSp>
                <mc:AlternateContent xmlns:mc="http://schemas.openxmlformats.org/markup-compatibility/2006" xmlns:a14="http://schemas.microsoft.com/office/drawing/2010/main">
                  <mc:Choice Requires="a14">
                    <p:sp>
                      <p:nvSpPr>
                        <p:cNvPr id="119" name="ZoneTexte 118">
                          <a:extLst>
                            <a:ext uri="{FF2B5EF4-FFF2-40B4-BE49-F238E27FC236}">
                              <a16:creationId xmlns:a16="http://schemas.microsoft.com/office/drawing/2014/main" id="{961B0EC8-A8F2-620E-E59D-784AA16F8172}"/>
                            </a:ext>
                          </a:extLst>
                        </p:cNvPr>
                        <p:cNvSpPr txBox="1"/>
                        <p:nvPr/>
                      </p:nvSpPr>
                      <p:spPr>
                        <a:xfrm>
                          <a:off x="7206871" y="2408863"/>
                          <a:ext cx="1363579" cy="319322"/>
                        </a:xfrm>
                        <a:prstGeom prst="rect">
                          <a:avLst/>
                        </a:prstGeom>
                        <a:noFill/>
                      </p:spPr>
                      <p:txBody>
                        <a:bodyPr wrap="square" rtlCol="0">
                          <a:spAutoFit/>
                        </a:bodyPr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fr-FR" sz="1600" b="1" i="1" kern="0" smtClean="0">
                                    <a:solidFill>
                                      <a:prstClr val="white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𝑭𝒆𝒓𝒓𝒊𝒕𝒆</m:t>
                                </m:r>
                              </m:oMath>
                            </m:oMathPara>
                          </a14:m>
                          <a:endParaRPr lang="fr-FR" sz="1600" b="1" kern="0" dirty="0">
                            <a:solidFill>
                              <a:srgbClr val="181A22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  <a:cs typeface="Times New Roman" panose="02020603050405020304" pitchFamily="18" charset="0"/>
                          </a:endParaRPr>
                        </a:p>
                      </p:txBody>
                    </p:sp>
                  </mc:Choice>
                  <mc:Fallback xmlns="">
                    <p:sp>
                      <p:nvSpPr>
                        <p:cNvPr id="119" name="ZoneTexte 118">
                          <a:extLst>
                            <a:ext uri="{FF2B5EF4-FFF2-40B4-BE49-F238E27FC236}">
                              <a16:creationId xmlns:a16="http://schemas.microsoft.com/office/drawing/2014/main" id="{961B0EC8-A8F2-620E-E59D-784AA16F8172}"/>
                            </a:ext>
                          </a:extLst>
                        </p:cNvPr>
                        <p:cNvSpPr txBox="1">
                          <a:spLocks noRot="1" noChangeAspect="1" noMove="1" noResize="1" noEditPoints="1" noAdjustHandles="1" noChangeArrowheads="1" noChangeShapeType="1" noTextEdit="1"/>
                        </p:cNvSpPr>
                        <p:nvPr/>
                      </p:nvSpPr>
                      <p:spPr>
                        <a:xfrm>
                          <a:off x="7206871" y="2408863"/>
                          <a:ext cx="1363579" cy="319322"/>
                        </a:xfrm>
                        <a:prstGeom prst="rect">
                          <a:avLst/>
                        </a:prstGeom>
                        <a:blipFill>
                          <a:blip r:embed="rId5"/>
                          <a:stretch>
                            <a:fillRect b="-10870"/>
                          </a:stretch>
                        </a:blipFill>
                      </p:spPr>
                      <p:txBody>
                        <a:bodyPr/>
                        <a:lstStyle/>
                        <a:p>
                          <a:r>
                            <a:rPr lang="fr-FR">
                              <a:noFill/>
                            </a:rPr>
                            <a:t> </a:t>
                          </a:r>
                        </a:p>
                      </p:txBody>
                    </p:sp>
                  </mc:Fallback>
                </mc:AlternateContent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17" name="ZoneTexte 116">
                        <a:extLst>
                          <a:ext uri="{FF2B5EF4-FFF2-40B4-BE49-F238E27FC236}">
                            <a16:creationId xmlns:a16="http://schemas.microsoft.com/office/drawing/2014/main" id="{C8206194-1111-F81D-51B6-A1F164F2B254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737293" y="1742494"/>
                        <a:ext cx="1049148" cy="471726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fr-FR" sz="1600" b="1" i="1" kern="0" smtClean="0">
                                  <a:solidFill>
                                    <a:prstClr val="white"/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𝑫𝒊𝒆𝒍𝒆𝒄𝒕𝒓𝒊𝒄</m:t>
                              </m:r>
                            </m:oMath>
                          </m:oMathPara>
                        </a14:m>
                        <a:endParaRPr lang="fr-FR" sz="1400" b="1" i="1" kern="0" dirty="0">
                          <a:solidFill>
                            <a:prstClr val="white"/>
                          </a:solidFill>
                          <a:latin typeface="Cambria" panose="02040503050406030204" pitchFamily="18" charset="0"/>
                          <a:ea typeface="Cambria" panose="02040503050406030204" pitchFamily="18" charset="0"/>
                        </a:endParaRPr>
                      </a:p>
                      <a:p>
                        <a:pPr algn="ctr">
                          <a:defRPr/>
                        </a:pPr>
                        <a:endParaRPr lang="fr-FR" sz="1050" i="1" kern="0" dirty="0">
                          <a:solidFill>
                            <a:srgbClr val="181A2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17" name="ZoneTexte 116">
                        <a:extLst>
                          <a:ext uri="{FF2B5EF4-FFF2-40B4-BE49-F238E27FC236}">
                            <a16:creationId xmlns:a16="http://schemas.microsoft.com/office/drawing/2014/main" id="{C8206194-1111-F81D-51B6-A1F164F2B254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737293" y="1742494"/>
                        <a:ext cx="1049148" cy="471726"/>
                      </a:xfrm>
                      <a:prstGeom prst="rect">
                        <a:avLst/>
                      </a:prstGeom>
                      <a:blipFill>
                        <a:blip r:embed="rId6"/>
                        <a:stretch>
                          <a:fillRect r="-24837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fr-FR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sp>
              <p:nvSpPr>
                <p:cNvPr id="122" name="ZoneTexte 121">
                  <a:extLst>
                    <a:ext uri="{FF2B5EF4-FFF2-40B4-BE49-F238E27FC236}">
                      <a16:creationId xmlns:a16="http://schemas.microsoft.com/office/drawing/2014/main" id="{138676CC-970D-051E-C281-47F6BCAC1D30}"/>
                    </a:ext>
                  </a:extLst>
                </p:cNvPr>
                <p:cNvSpPr txBox="1"/>
                <p:nvPr/>
              </p:nvSpPr>
              <p:spPr>
                <a:xfrm>
                  <a:off x="7884346" y="2837416"/>
                  <a:ext cx="2724496" cy="83099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kumimoji="0" lang="fr-FR" sz="16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Substituted</a:t>
                  </a:r>
                  <a:r>
                    <a:rPr kumimoji="0" lang="fr-FR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accent1"/>
                      </a:solidFill>
                      <a:effectLst/>
                      <a:uLnTx/>
                      <a:uFillTx/>
                      <a:latin typeface="+mn-lt"/>
                      <a:ea typeface="+mn-ea"/>
                      <a:cs typeface="+mn-cs"/>
                    </a:rPr>
                    <a:t> YIG</a:t>
                  </a:r>
                </a:p>
                <a:p>
                  <a:pPr algn="ctr">
                    <a:defRPr/>
                  </a:pPr>
                  <a:r>
                    <a:rPr lang="fr-FR" sz="1600" b="1" i="1" kern="0" dirty="0">
                      <a:solidFill>
                        <a:srgbClr val="AE2573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ε</a:t>
                  </a:r>
                  <a:r>
                    <a:rPr lang="en-US" sz="1600" b="1" i="1" kern="0" dirty="0">
                      <a:solidFill>
                        <a:srgbClr val="AE2573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’=21</a:t>
                  </a:r>
                </a:p>
                <a:p>
                  <a:pPr algn="ctr">
                    <a:defRPr/>
                  </a:pPr>
                  <a:r>
                    <a:rPr lang="fr-FR" sz="1600" b="1" i="1" kern="0" dirty="0" err="1">
                      <a:solidFill>
                        <a:srgbClr val="AE2573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tanδ</a:t>
                  </a:r>
                  <a:r>
                    <a:rPr lang="fr-FR" sz="1600" b="1" i="1" kern="0" dirty="0">
                      <a:solidFill>
                        <a:srgbClr val="AE2573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= 3.10</a:t>
                  </a:r>
                  <a:r>
                    <a:rPr lang="fr-FR" sz="1600" b="1" i="1" kern="0" baseline="30000" dirty="0">
                      <a:solidFill>
                        <a:srgbClr val="AE2573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-3</a:t>
                  </a:r>
                  <a:endParaRPr lang="fr-FR" sz="1600" b="1" kern="0" dirty="0">
                    <a:solidFill>
                      <a:srgbClr val="AE2573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23" name="ZoneTexte 122">
                  <a:extLst>
                    <a:ext uri="{FF2B5EF4-FFF2-40B4-BE49-F238E27FC236}">
                      <a16:creationId xmlns:a16="http://schemas.microsoft.com/office/drawing/2014/main" id="{ABC145DE-753B-554B-9613-572B410D09F7}"/>
                    </a:ext>
                  </a:extLst>
                </p:cNvPr>
                <p:cNvSpPr txBox="1"/>
                <p:nvPr/>
              </p:nvSpPr>
              <p:spPr>
                <a:xfrm>
                  <a:off x="8041897" y="3610980"/>
                  <a:ext cx="2312366" cy="58477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>
                    <a:defRPr/>
                  </a:pPr>
                  <a:r>
                    <a:rPr lang="fr-FR" sz="1600" b="1" i="1" kern="0" dirty="0">
                      <a:solidFill>
                        <a:srgbClr val="00BBDD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ε</a:t>
                  </a:r>
                  <a:r>
                    <a:rPr lang="en-US" sz="1600" b="1" i="1" kern="0" dirty="0">
                      <a:solidFill>
                        <a:srgbClr val="00BBDD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’=20</a:t>
                  </a:r>
                </a:p>
                <a:p>
                  <a:pPr algn="ctr">
                    <a:defRPr/>
                  </a:pPr>
                  <a:r>
                    <a:rPr lang="fr-FR" sz="1600" b="1" i="1" kern="0" dirty="0" err="1">
                      <a:solidFill>
                        <a:srgbClr val="00BBDD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tanδ</a:t>
                  </a:r>
                  <a:r>
                    <a:rPr lang="fr-FR" sz="1600" b="1" i="1" kern="0" dirty="0">
                      <a:solidFill>
                        <a:srgbClr val="00BBDD"/>
                      </a:solidFill>
                      <a:latin typeface="Cambria Math" panose="02040503050406030204" pitchFamily="18" charset="0"/>
                      <a:ea typeface="Cambria Math" panose="02040503050406030204" pitchFamily="18" charset="0"/>
                    </a:rPr>
                    <a:t> = 1.10-3</a:t>
                  </a:r>
                  <a:endParaRPr lang="fr-FR" sz="1600" b="1" dirty="0">
                    <a:solidFill>
                      <a:srgbClr val="00BBDD"/>
                    </a:solidFill>
                    <a:latin typeface="Aptos" panose="02110004020202020204"/>
                  </a:endParaRPr>
                </a:p>
              </p:txBody>
            </p:sp>
            <p:cxnSp>
              <p:nvCxnSpPr>
                <p:cNvPr id="124" name="Connecteur droit avec flèche 123">
                  <a:extLst>
                    <a:ext uri="{FF2B5EF4-FFF2-40B4-BE49-F238E27FC236}">
                      <a16:creationId xmlns:a16="http://schemas.microsoft.com/office/drawing/2014/main" id="{36F1E91D-FEFD-A836-5A69-F120B0A62D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541029" y="3353751"/>
                  <a:ext cx="923647" cy="0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Connecteur droit avec flèche 127">
                  <a:extLst>
                    <a:ext uri="{FF2B5EF4-FFF2-40B4-BE49-F238E27FC236}">
                      <a16:creationId xmlns:a16="http://schemas.microsoft.com/office/drawing/2014/main" id="{D2E33364-982B-2EB0-0E3A-FDC8937431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541029" y="3937043"/>
                  <a:ext cx="923647" cy="8093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36" name="ZoneTexte 135">
            <a:extLst>
              <a:ext uri="{FF2B5EF4-FFF2-40B4-BE49-F238E27FC236}">
                <a16:creationId xmlns:a16="http://schemas.microsoft.com/office/drawing/2014/main" id="{E76C0816-02CB-C376-84BA-675F1A44DA3B}"/>
              </a:ext>
            </a:extLst>
          </p:cNvPr>
          <p:cNvSpPr txBox="1"/>
          <p:nvPr/>
        </p:nvSpPr>
        <p:spPr>
          <a:xfrm>
            <a:off x="588000" y="4798549"/>
            <a:ext cx="11015683" cy="9555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6000" marR="0" lvl="0" indent="-216000" algn="just" defTabSz="914400" rtl="0" eaLnBrk="1" fontAlgn="auto" latinLnBrk="0" hangingPunct="1">
              <a:lnSpc>
                <a:spcPct val="114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Tx/>
              <a:buBlip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</a:buBlip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srgbClr val="00BBDD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Design of a circulator with high permittivity ferrite</a:t>
            </a:r>
          </a:p>
          <a:p>
            <a:pPr marL="216000" marR="0" lvl="1" indent="-216000" algn="just" defTabSz="914400" rtl="0" eaLnBrk="1" fontAlgn="auto" latinLnBrk="0" hangingPunct="1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AB8E"/>
              </a:buClr>
              <a:buSzTx/>
              <a:buFont typeface="Wingdings 3" panose="05040102010807070707" pitchFamily="18" charset="2"/>
              <a:buChar char="ê"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Magnetostatic-electromagnetic co-simulations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 conducted to determine the magnet geometry required to generate a homogeneous field within the ferrite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42A75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rPr>
              <a:t>Samarium-Cobalt magnet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42A75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4027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000" y="329402"/>
            <a:ext cx="11016000" cy="369332"/>
          </a:xfrm>
        </p:spPr>
        <p:txBody>
          <a:bodyPr/>
          <a:lstStyle/>
          <a:p>
            <a:r>
              <a:rPr lang="en-GB" dirty="0"/>
              <a:t>III. Design and fabrication of circulator</a:t>
            </a:r>
          </a:p>
        </p:txBody>
      </p: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9293369B-4805-48CB-90EF-303BB1F6D9F6}"/>
              </a:ext>
            </a:extLst>
          </p:cNvPr>
          <p:cNvGrpSpPr/>
          <p:nvPr/>
        </p:nvGrpSpPr>
        <p:grpSpPr>
          <a:xfrm>
            <a:off x="679594" y="3873500"/>
            <a:ext cx="10977044" cy="2155958"/>
            <a:chOff x="679594" y="3873500"/>
            <a:chExt cx="10977044" cy="2155958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26B3237B-A8F6-489E-95CD-2147F30CCBAB}"/>
                </a:ext>
              </a:extLst>
            </p:cNvPr>
            <p:cNvGrpSpPr/>
            <p:nvPr/>
          </p:nvGrpSpPr>
          <p:grpSpPr>
            <a:xfrm>
              <a:off x="679594" y="3873500"/>
              <a:ext cx="8103176" cy="369332"/>
              <a:chOff x="5143500" y="717062"/>
              <a:chExt cx="8103176" cy="369332"/>
            </a:xfrm>
          </p:grpSpPr>
          <p:sp>
            <p:nvSpPr>
              <p:cNvPr id="16" name="Ellipse 15">
                <a:extLst>
                  <a:ext uri="{FF2B5EF4-FFF2-40B4-BE49-F238E27FC236}">
                    <a16:creationId xmlns:a16="http://schemas.microsoft.com/office/drawing/2014/main" id="{A3E8F6D4-43F3-46B8-BEBD-A47D281B5160}"/>
                  </a:ext>
                </a:extLst>
              </p:cNvPr>
              <p:cNvSpPr/>
              <p:nvPr/>
            </p:nvSpPr>
            <p:spPr>
              <a:xfrm>
                <a:off x="5143500" y="717062"/>
                <a:ext cx="386862" cy="369332"/>
              </a:xfrm>
              <a:prstGeom prst="ellipse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7" name="ZoneTexte 16">
                <a:extLst>
                  <a:ext uri="{FF2B5EF4-FFF2-40B4-BE49-F238E27FC236}">
                    <a16:creationId xmlns:a16="http://schemas.microsoft.com/office/drawing/2014/main" id="{BC7DC4F1-47FB-422B-A7A5-76D12ADC2B30}"/>
                  </a:ext>
                </a:extLst>
              </p:cNvPr>
              <p:cNvSpPr txBox="1"/>
              <p:nvPr/>
            </p:nvSpPr>
            <p:spPr>
              <a:xfrm>
                <a:off x="5266593" y="765058"/>
                <a:ext cx="7980083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fr-FR" b="1" dirty="0">
                    <a:solidFill>
                      <a:schemeClr val="bg2"/>
                    </a:solidFill>
                  </a:rPr>
                  <a:t>3     </a:t>
                </a:r>
                <a:r>
                  <a:rPr lang="fr-FR" b="1" dirty="0" err="1">
                    <a:solidFill>
                      <a:schemeClr val="bg2"/>
                    </a:solidFill>
                  </a:rPr>
                  <a:t>Gluing</a:t>
                </a:r>
                <a:r>
                  <a:rPr lang="fr-FR" b="1" dirty="0">
                    <a:solidFill>
                      <a:schemeClr val="bg2"/>
                    </a:solidFill>
                  </a:rPr>
                  <a:t> in </a:t>
                </a:r>
                <a:r>
                  <a:rPr lang="fr-FR" b="1" dirty="0" err="1">
                    <a:solidFill>
                      <a:schemeClr val="bg2"/>
                    </a:solidFill>
                  </a:rPr>
                  <a:t>measurement</a:t>
                </a:r>
                <a:r>
                  <a:rPr lang="fr-FR" b="1" dirty="0">
                    <a:solidFill>
                      <a:schemeClr val="bg2"/>
                    </a:solidFill>
                  </a:rPr>
                  <a:t> </a:t>
                </a:r>
                <a:r>
                  <a:rPr lang="fr-FR" b="1" dirty="0" err="1">
                    <a:solidFill>
                      <a:schemeClr val="bg2"/>
                    </a:solidFill>
                  </a:rPr>
                  <a:t>cell</a:t>
                </a:r>
                <a:endParaRPr lang="fr-FR" b="1" dirty="0">
                  <a:solidFill>
                    <a:schemeClr val="bg2"/>
                  </a:solidFill>
                </a:endParaRPr>
              </a:p>
            </p:txBody>
          </p:sp>
        </p:grpSp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18EEB409-E030-4362-B8BA-8F4075BB57E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0629" b="22219"/>
            <a:stretch/>
          </p:blipFill>
          <p:spPr>
            <a:xfrm>
              <a:off x="10192075" y="4542738"/>
              <a:ext cx="1464563" cy="1486720"/>
            </a:xfrm>
            <a:prstGeom prst="rect">
              <a:avLst/>
            </a:prstGeom>
            <a:ln w="28575">
              <a:solidFill>
                <a:schemeClr val="bg2"/>
              </a:solidFill>
            </a:ln>
          </p:spPr>
        </p:pic>
        <p:sp>
          <p:nvSpPr>
            <p:cNvPr id="25" name="Flèche : droite 24">
              <a:extLst>
                <a:ext uri="{FF2B5EF4-FFF2-40B4-BE49-F238E27FC236}">
                  <a16:creationId xmlns:a16="http://schemas.microsoft.com/office/drawing/2014/main" id="{4C48F703-157B-4BCA-82B9-F0DF228DA3E1}"/>
                </a:ext>
              </a:extLst>
            </p:cNvPr>
            <p:cNvSpPr/>
            <p:nvPr/>
          </p:nvSpPr>
          <p:spPr>
            <a:xfrm>
              <a:off x="9357795" y="5104475"/>
              <a:ext cx="685877" cy="363247"/>
            </a:xfrm>
            <a:prstGeom prst="rightArrow">
              <a:avLst/>
            </a:prstGeom>
            <a:gradFill>
              <a:gsLst>
                <a:gs pos="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0" name="Espace réservé du texte 2">
            <a:extLst>
              <a:ext uri="{FF2B5EF4-FFF2-40B4-BE49-F238E27FC236}">
                <a16:creationId xmlns:a16="http://schemas.microsoft.com/office/drawing/2014/main" id="{8CB633DE-FA22-62EE-43FF-842877943D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8000" y="881958"/>
            <a:ext cx="10216967" cy="587855"/>
          </a:xfrm>
        </p:spPr>
        <p:txBody>
          <a:bodyPr/>
          <a:lstStyle/>
          <a:p>
            <a:r>
              <a:rPr lang="fr-FR" dirty="0" err="1"/>
              <a:t>Before</a:t>
            </a:r>
            <a:r>
              <a:rPr lang="fr-FR" dirty="0"/>
              <a:t> LTCC process : </a:t>
            </a:r>
            <a:r>
              <a:rPr lang="fr-FR" dirty="0" err="1"/>
              <a:t>cofiring</a:t>
            </a:r>
            <a:r>
              <a:rPr lang="fr-FR" dirty="0"/>
              <a:t> </a:t>
            </a:r>
            <a:r>
              <a:rPr lang="fr-FR" dirty="0" err="1"/>
              <a:t>preliminary</a:t>
            </a:r>
            <a:r>
              <a:rPr lang="fr-FR" dirty="0"/>
              <a:t> test</a:t>
            </a:r>
          </a:p>
          <a:p>
            <a:pPr lvl="1"/>
            <a:r>
              <a:rPr lang="fr-FR" dirty="0"/>
              <a:t>Need to check if </a:t>
            </a:r>
            <a:r>
              <a:rPr lang="fr-FR" dirty="0" err="1"/>
              <a:t>materials</a:t>
            </a:r>
            <a:r>
              <a:rPr lang="fr-FR" dirty="0"/>
              <a:t> can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cofired</a:t>
            </a:r>
            <a:r>
              <a:rPr lang="fr-FR" dirty="0"/>
              <a:t> 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702E1F5-D539-676B-2BB4-44A41E5FADFD}"/>
              </a:ext>
            </a:extLst>
          </p:cNvPr>
          <p:cNvGrpSpPr/>
          <p:nvPr/>
        </p:nvGrpSpPr>
        <p:grpSpPr>
          <a:xfrm>
            <a:off x="659984" y="2768240"/>
            <a:ext cx="8475637" cy="3263772"/>
            <a:chOff x="659984" y="2768240"/>
            <a:chExt cx="8475637" cy="3263772"/>
          </a:xfrm>
        </p:grpSpPr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A09FC586-8B6C-4C06-8E5E-757FC3E810BF}"/>
                </a:ext>
              </a:extLst>
            </p:cNvPr>
            <p:cNvGrpSpPr/>
            <p:nvPr/>
          </p:nvGrpSpPr>
          <p:grpSpPr>
            <a:xfrm>
              <a:off x="659984" y="2768240"/>
              <a:ext cx="8103176" cy="2669542"/>
              <a:chOff x="659984" y="2768240"/>
              <a:chExt cx="8103176" cy="2669542"/>
            </a:xfrm>
          </p:grpSpPr>
          <p:grpSp>
            <p:nvGrpSpPr>
              <p:cNvPr id="12" name="Groupe 11">
                <a:extLst>
                  <a:ext uri="{FF2B5EF4-FFF2-40B4-BE49-F238E27FC236}">
                    <a16:creationId xmlns:a16="http://schemas.microsoft.com/office/drawing/2014/main" id="{CAF52290-1314-4EB1-B8D5-327A13419673}"/>
                  </a:ext>
                </a:extLst>
              </p:cNvPr>
              <p:cNvGrpSpPr/>
              <p:nvPr/>
            </p:nvGrpSpPr>
            <p:grpSpPr>
              <a:xfrm>
                <a:off x="659984" y="2768240"/>
                <a:ext cx="8103176" cy="369332"/>
                <a:chOff x="5143500" y="767862"/>
                <a:chExt cx="8103176" cy="369332"/>
              </a:xfrm>
            </p:grpSpPr>
            <p:sp>
              <p:nvSpPr>
                <p:cNvPr id="13" name="Ellipse 12">
                  <a:extLst>
                    <a:ext uri="{FF2B5EF4-FFF2-40B4-BE49-F238E27FC236}">
                      <a16:creationId xmlns:a16="http://schemas.microsoft.com/office/drawing/2014/main" id="{BE6E0E7D-A1C6-4D9E-8466-ED25D383D208}"/>
                    </a:ext>
                  </a:extLst>
                </p:cNvPr>
                <p:cNvSpPr/>
                <p:nvPr/>
              </p:nvSpPr>
              <p:spPr>
                <a:xfrm>
                  <a:off x="5143500" y="767862"/>
                  <a:ext cx="386862" cy="369332"/>
                </a:xfrm>
                <a:prstGeom prst="ellipse">
                  <a:avLst/>
                </a:prstGeom>
                <a:noFill/>
                <a:ln w="28575">
                  <a:solidFill>
                    <a:srgbClr val="00206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14" name="ZoneTexte 13">
                  <a:extLst>
                    <a:ext uri="{FF2B5EF4-FFF2-40B4-BE49-F238E27FC236}">
                      <a16:creationId xmlns:a16="http://schemas.microsoft.com/office/drawing/2014/main" id="{8DF7DE50-09B8-4603-8B93-0692B45AD69D}"/>
                    </a:ext>
                  </a:extLst>
                </p:cNvPr>
                <p:cNvSpPr txBox="1"/>
                <p:nvPr/>
              </p:nvSpPr>
              <p:spPr>
                <a:xfrm>
                  <a:off x="5266593" y="815858"/>
                  <a:ext cx="7980083" cy="276999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l"/>
                  <a:r>
                    <a:rPr lang="fr-FR" b="1" dirty="0">
                      <a:solidFill>
                        <a:schemeClr val="accent1"/>
                      </a:solidFill>
                    </a:rPr>
                    <a:t>2     </a:t>
                  </a:r>
                  <a:r>
                    <a:rPr lang="en-US" b="1" dirty="0">
                      <a:solidFill>
                        <a:schemeClr val="accent1"/>
                      </a:solidFill>
                    </a:rPr>
                    <a:t>Preparation of substrates and deposition of conductive lines</a:t>
                  </a:r>
                  <a:endParaRPr lang="fr-FR" b="1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3" name="Flèche : droite 2">
                <a:extLst>
                  <a:ext uri="{FF2B5EF4-FFF2-40B4-BE49-F238E27FC236}">
                    <a16:creationId xmlns:a16="http://schemas.microsoft.com/office/drawing/2014/main" id="{F840B540-7D02-44FA-9B84-6B2AD62785E8}"/>
                  </a:ext>
                </a:extLst>
              </p:cNvPr>
              <p:cNvSpPr/>
              <p:nvPr/>
            </p:nvSpPr>
            <p:spPr>
              <a:xfrm>
                <a:off x="6366446" y="5074535"/>
                <a:ext cx="685877" cy="363247"/>
              </a:xfrm>
              <a:prstGeom prst="rightArrow">
                <a:avLst/>
              </a:prstGeom>
              <a:gradFill>
                <a:gsLst>
                  <a:gs pos="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168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27" name="Espace réservé du texte 2">
                <a:extLst>
                  <a:ext uri="{FF2B5EF4-FFF2-40B4-BE49-F238E27FC236}">
                    <a16:creationId xmlns:a16="http://schemas.microsoft.com/office/drawing/2014/main" id="{71483AA9-4623-40A7-A33D-FD998E5B529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338616" y="3178976"/>
                <a:ext cx="7137169" cy="704835"/>
              </a:xfrm>
              <a:prstGeom prst="rect">
                <a:avLst/>
              </a:prstGeom>
            </p:spPr>
            <p:txBody>
              <a:bodyPr vert="horz" lIns="0" tIns="0" rIns="0" bIns="0" rtlCol="0">
                <a:noAutofit/>
              </a:bodyPr>
              <a:lstStyle>
                <a:lvl1pPr marL="216000" indent="-216000" algn="l" defTabSz="914400" rtl="0" eaLnBrk="1" latinLnBrk="0" hangingPunct="1">
                  <a:lnSpc>
                    <a:spcPct val="114000"/>
                  </a:lnSpc>
                  <a:spcBef>
                    <a:spcPts val="1600"/>
                  </a:spcBef>
                  <a:buClrTx/>
                  <a:buFontTx/>
                  <a:buBlip>
                    <a:blip r:embed="rId4">
                      <a:extLst>
                        <a:ext uri="{96DAC541-7B7A-43D3-8B79-37D633B846F1}">
                          <asvg:svgBlip xmlns:asvg="http://schemas.microsoft.com/office/drawing/2016/SVG/main" r:embed="rId5"/>
                        </a:ext>
                      </a:extLst>
                    </a:blip>
                  </a:buBlip>
                  <a:defRPr sz="1800" b="1" kern="1200" baseline="0">
                    <a:solidFill>
                      <a:schemeClr val="bg2"/>
                    </a:solidFill>
                    <a:latin typeface="+mn-lt"/>
                    <a:ea typeface="+mn-ea"/>
                    <a:cs typeface="+mn-cs"/>
                  </a:defRPr>
                </a:lvl1pPr>
                <a:lvl2pPr marL="216000" indent="-216000" algn="l" defTabSz="914400" rtl="0" eaLnBrk="1" latinLnBrk="0" hangingPunct="1">
                  <a:lnSpc>
                    <a:spcPct val="114000"/>
                  </a:lnSpc>
                  <a:spcBef>
                    <a:spcPts val="600"/>
                  </a:spcBef>
                  <a:buClr>
                    <a:schemeClr val="accent3"/>
                  </a:buClr>
                  <a:buFont typeface="Wingdings 3" panose="05040102010807070707" pitchFamily="18" charset="2"/>
                  <a:buChar char="ê"/>
                  <a:defRPr sz="1400" kern="120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114000"/>
                  </a:lnSpc>
                  <a:spcBef>
                    <a:spcPts val="600"/>
                  </a:spcBef>
                  <a:buFont typeface="Century Gothic" panose="020B0502020202020204" pitchFamily="34" charset="0"/>
                  <a:buChar char="–"/>
                  <a:defRPr sz="1200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44000" algn="l" defTabSz="914400" rtl="0" eaLnBrk="1" latinLnBrk="0" hangingPunct="1">
                  <a:lnSpc>
                    <a:spcPct val="114000"/>
                  </a:lnSpc>
                  <a:spcBef>
                    <a:spcPts val="300"/>
                  </a:spcBef>
                  <a:buClr>
                    <a:schemeClr val="accent3"/>
                  </a:buClr>
                  <a:buFont typeface="Arial" panose="020B0604020202020204" pitchFamily="34" charset="0"/>
                  <a:buChar char="›"/>
                  <a:defRPr sz="1100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lvl4pPr>
                <a:lvl5pPr marL="936000" indent="-108000" algn="l" defTabSz="914400" rtl="0" eaLnBrk="1" latinLnBrk="0" hangingPunct="1">
                  <a:lnSpc>
                    <a:spcPct val="114000"/>
                  </a:lnSpc>
                  <a:spcBef>
                    <a:spcPts val="300"/>
                  </a:spcBef>
                  <a:buFont typeface="Wingdings 3" panose="05040102010807070707" pitchFamily="18" charset="2"/>
                  <a:buChar char=""/>
                  <a:defRPr sz="1000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>
                  <a:lnSpc>
                    <a:spcPct val="100000"/>
                  </a:lnSpc>
                  <a:buFont typeface="Wingdings" panose="05000000000000000000" pitchFamily="2" charset="2"/>
                  <a:buChar char="§"/>
                  <a:defRPr/>
                </a:pPr>
                <a:r>
                  <a:rPr lang="fr-FR" dirty="0" err="1"/>
                  <a:t>Substrate</a:t>
                </a:r>
                <a:r>
                  <a:rPr lang="fr-FR" dirty="0"/>
                  <a:t> </a:t>
                </a:r>
                <a:r>
                  <a:rPr lang="fr-FR" b="1" dirty="0"/>
                  <a:t>Cutting/</a:t>
                </a:r>
                <a:r>
                  <a:rPr lang="fr-FR" b="1" dirty="0" err="1"/>
                  <a:t>polishing</a:t>
                </a:r>
                <a:r>
                  <a:rPr lang="fr-FR" b="1" dirty="0"/>
                  <a:t> </a:t>
                </a:r>
              </a:p>
              <a:p>
                <a:pPr lvl="1">
                  <a:lnSpc>
                    <a:spcPct val="100000"/>
                  </a:lnSpc>
                  <a:buFont typeface="Wingdings" panose="05000000000000000000" pitchFamily="2" charset="2"/>
                  <a:buChar char="§"/>
                  <a:defRPr/>
                </a:pPr>
                <a:r>
                  <a:rPr lang="fr-FR" b="1" dirty="0"/>
                  <a:t>Screen printing </a:t>
                </a:r>
                <a:r>
                  <a:rPr lang="fr-FR" b="1" dirty="0" err="1"/>
                  <a:t>deposition</a:t>
                </a:r>
                <a:r>
                  <a:rPr lang="fr-FR" b="1" dirty="0"/>
                  <a:t> </a:t>
                </a:r>
                <a:r>
                  <a:rPr lang="fr-FR" dirty="0"/>
                  <a:t>of conductive </a:t>
                </a:r>
                <a:r>
                  <a:rPr lang="fr-FR" dirty="0" err="1"/>
                  <a:t>lines</a:t>
                </a:r>
                <a:endParaRPr lang="fr-FR" dirty="0"/>
              </a:p>
            </p:txBody>
          </p:sp>
        </p:grpSp>
        <p:pic>
          <p:nvPicPr>
            <p:cNvPr id="22" name="Image 21">
              <a:extLst>
                <a:ext uri="{FF2B5EF4-FFF2-40B4-BE49-F238E27FC236}">
                  <a16:creationId xmlns:a16="http://schemas.microsoft.com/office/drawing/2014/main" id="{7110D0DD-30EE-2DCB-C78F-E30E809AF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5" t="1" r="3917" b="2314"/>
            <a:stretch/>
          </p:blipFill>
          <p:spPr>
            <a:xfrm>
              <a:off x="7221547" y="4512799"/>
              <a:ext cx="1914074" cy="1519213"/>
            </a:xfrm>
            <a:prstGeom prst="rect">
              <a:avLst/>
            </a:prstGeom>
            <a:ln w="28575">
              <a:solidFill>
                <a:schemeClr val="accent1"/>
              </a:solidFill>
            </a:ln>
          </p:spPr>
        </p:pic>
      </p:grpSp>
      <p:grpSp>
        <p:nvGrpSpPr>
          <p:cNvPr id="8" name="Groupe 7">
            <a:extLst>
              <a:ext uri="{FF2B5EF4-FFF2-40B4-BE49-F238E27FC236}">
                <a16:creationId xmlns:a16="http://schemas.microsoft.com/office/drawing/2014/main" id="{2E50B1BD-743A-4092-AFE7-67A1EEE33E45}"/>
              </a:ext>
            </a:extLst>
          </p:cNvPr>
          <p:cNvGrpSpPr/>
          <p:nvPr/>
        </p:nvGrpSpPr>
        <p:grpSpPr>
          <a:xfrm>
            <a:off x="659984" y="1688525"/>
            <a:ext cx="9383688" cy="4323694"/>
            <a:chOff x="659984" y="1688525"/>
            <a:chExt cx="9383688" cy="4323694"/>
          </a:xfrm>
        </p:grpSpPr>
        <p:sp>
          <p:nvSpPr>
            <p:cNvPr id="199" name="Espace réservé du texte 2"/>
            <p:cNvSpPr txBox="1">
              <a:spLocks/>
            </p:cNvSpPr>
            <p:nvPr/>
          </p:nvSpPr>
          <p:spPr>
            <a:xfrm>
              <a:off x="1338616" y="2085461"/>
              <a:ext cx="8705056" cy="827178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16000" indent="-216000" algn="l" defTabSz="914400" rtl="0" eaLnBrk="1" latinLnBrk="0" hangingPunct="1">
                <a:lnSpc>
                  <a:spcPct val="114000"/>
                </a:lnSpc>
                <a:spcBef>
                  <a:spcPts val="1600"/>
                </a:spcBef>
                <a:buClrTx/>
                <a:buFontTx/>
                <a:buBlip>
                  <a:blip r:embed="rId4">
                    <a:extLs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</a:buBlip>
                <a:defRPr sz="1800" b="1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Clr>
                  <a:schemeClr val="accent3"/>
                </a:buClr>
                <a:buFont typeface="Wingdings 3" panose="05040102010807070707" pitchFamily="18" charset="2"/>
                <a:buChar char="ê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Font typeface="Century Gothic" panose="020B0502020202020204" pitchFamily="34" charset="0"/>
                <a:buChar char="–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144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Clr>
                  <a:schemeClr val="accent3"/>
                </a:buClr>
                <a:buFont typeface="Arial" panose="020B0604020202020204" pitchFamily="34" charset="0"/>
                <a:buChar char="›"/>
                <a:defRPr sz="1100" kern="1200" baseline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4pPr>
              <a:lvl5pPr marL="936000" indent="-108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Font typeface="Wingdings 3" panose="05040102010807070707" pitchFamily="18" charset="2"/>
                <a:buChar char=""/>
                <a:defRPr sz="1000" kern="1200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>
                <a:lnSpc>
                  <a:spcPct val="100000"/>
                </a:lnSpc>
                <a:buFont typeface="Wingdings" panose="05000000000000000000" pitchFamily="2" charset="2"/>
                <a:buChar char="§"/>
                <a:defRPr/>
              </a:pPr>
              <a:r>
                <a:rPr lang="fr-FR" dirty="0"/>
                <a:t>2 </a:t>
              </a:r>
              <a:r>
                <a:rPr lang="fr-FR" b="1" dirty="0"/>
                <a:t>massive </a:t>
              </a:r>
              <a:r>
                <a:rPr lang="fr-FR" b="1" dirty="0" err="1"/>
                <a:t>pieces</a:t>
              </a:r>
              <a:r>
                <a:rPr lang="fr-FR" b="1" dirty="0"/>
                <a:t> </a:t>
              </a:r>
              <a:r>
                <a:rPr lang="fr-FR" dirty="0" err="1"/>
                <a:t>formed</a:t>
              </a:r>
              <a:r>
                <a:rPr lang="fr-FR" dirty="0"/>
                <a:t> by </a:t>
              </a:r>
              <a:r>
                <a:rPr lang="fr-FR" dirty="0" err="1"/>
                <a:t>uniaxial</a:t>
              </a:r>
              <a:r>
                <a:rPr lang="fr-FR" dirty="0"/>
                <a:t> pressing : </a:t>
              </a:r>
              <a:r>
                <a:rPr lang="fr-FR" sz="1400" dirty="0">
                  <a:solidFill>
                    <a:schemeClr val="tx2"/>
                  </a:solidFill>
                </a:rPr>
                <a:t>Commercial </a:t>
              </a:r>
              <a:r>
                <a:rPr lang="fr-FR" sz="1400" dirty="0" err="1">
                  <a:solidFill>
                    <a:schemeClr val="tx2"/>
                  </a:solidFill>
                </a:rPr>
                <a:t>dielectric</a:t>
              </a:r>
              <a:r>
                <a:rPr lang="fr-FR" sz="1400" dirty="0">
                  <a:solidFill>
                    <a:schemeClr val="tx2"/>
                  </a:solidFill>
                </a:rPr>
                <a:t> + ferrite </a:t>
              </a:r>
              <a:r>
                <a:rPr lang="fr-FR" sz="1400" dirty="0" err="1">
                  <a:solidFill>
                    <a:schemeClr val="tx2"/>
                  </a:solidFill>
                </a:rPr>
                <a:t>cylinder</a:t>
              </a:r>
              <a:endParaRPr lang="fr-FR" dirty="0"/>
            </a:p>
            <a:p>
              <a:pPr lvl="1">
                <a:lnSpc>
                  <a:spcPct val="100000"/>
                </a:lnSpc>
                <a:buFont typeface="Wingdings" panose="05000000000000000000" pitchFamily="2" charset="2"/>
                <a:buChar char="§"/>
                <a:defRPr/>
              </a:pPr>
              <a:r>
                <a:rPr lang="fr-FR" dirty="0"/>
                <a:t>Co-</a:t>
              </a:r>
              <a:r>
                <a:rPr lang="fr-FR" dirty="0" err="1"/>
                <a:t>firing</a:t>
              </a:r>
              <a:r>
                <a:rPr lang="fr-FR" dirty="0"/>
                <a:t> at</a:t>
              </a:r>
              <a:r>
                <a:rPr lang="fr-FR" b="1" dirty="0"/>
                <a:t> 950°C</a:t>
              </a:r>
            </a:p>
          </p:txBody>
        </p: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AF18055B-D627-4BA5-9DDE-29EA204BA3B7}"/>
                </a:ext>
              </a:extLst>
            </p:cNvPr>
            <p:cNvGrpSpPr/>
            <p:nvPr/>
          </p:nvGrpSpPr>
          <p:grpSpPr>
            <a:xfrm>
              <a:off x="659984" y="1688525"/>
              <a:ext cx="3725352" cy="369332"/>
              <a:chOff x="5143500" y="1059962"/>
              <a:chExt cx="3725352" cy="369332"/>
            </a:xfrm>
          </p:grpSpPr>
          <p:sp>
            <p:nvSpPr>
              <p:cNvPr id="5" name="Ellipse 4">
                <a:extLst>
                  <a:ext uri="{FF2B5EF4-FFF2-40B4-BE49-F238E27FC236}">
                    <a16:creationId xmlns:a16="http://schemas.microsoft.com/office/drawing/2014/main" id="{35486B31-5BB1-47AC-84CB-73FCBEA52E38}"/>
                  </a:ext>
                </a:extLst>
              </p:cNvPr>
              <p:cNvSpPr/>
              <p:nvPr/>
            </p:nvSpPr>
            <p:spPr>
              <a:xfrm>
                <a:off x="5143500" y="1059962"/>
                <a:ext cx="386862" cy="369332"/>
              </a:xfrm>
              <a:prstGeom prst="ellipse">
                <a:avLst/>
              </a:prstGeom>
              <a:noFill/>
              <a:ln w="28575"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dirty="0"/>
              </a:p>
            </p:txBody>
          </p:sp>
          <p:sp>
            <p:nvSpPr>
              <p:cNvPr id="6" name="ZoneTexte 5">
                <a:extLst>
                  <a:ext uri="{FF2B5EF4-FFF2-40B4-BE49-F238E27FC236}">
                    <a16:creationId xmlns:a16="http://schemas.microsoft.com/office/drawing/2014/main" id="{1F11A2FB-5899-4700-9675-8C9AF6F6ED9C}"/>
                  </a:ext>
                </a:extLst>
              </p:cNvPr>
              <p:cNvSpPr txBox="1"/>
              <p:nvPr/>
            </p:nvSpPr>
            <p:spPr>
              <a:xfrm>
                <a:off x="5266593" y="1107958"/>
                <a:ext cx="360225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l"/>
                <a:r>
                  <a:rPr lang="fr-FR" b="1" dirty="0">
                    <a:solidFill>
                      <a:schemeClr val="accent5"/>
                    </a:solidFill>
                  </a:rPr>
                  <a:t>1     Pressing/massive </a:t>
                </a:r>
                <a:r>
                  <a:rPr lang="fr-FR" b="1" dirty="0" err="1">
                    <a:solidFill>
                      <a:schemeClr val="accent5"/>
                    </a:solidFill>
                  </a:rPr>
                  <a:t>cofiring</a:t>
                </a:r>
                <a:endParaRPr lang="fr-FR" b="1" dirty="0">
                  <a:solidFill>
                    <a:schemeClr val="accent5"/>
                  </a:solidFill>
                </a:endParaRPr>
              </a:p>
            </p:txBody>
          </p:sp>
        </p:grpSp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18CA4232-8C0D-4E34-AA5B-7A33A615EB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502" t="53014" r="24058" b="18683"/>
            <a:stretch/>
          </p:blipFill>
          <p:spPr>
            <a:xfrm>
              <a:off x="783077" y="4504566"/>
              <a:ext cx="1987302" cy="1486718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</p:pic>
        <p:pic>
          <p:nvPicPr>
            <p:cNvPr id="42" name="Image 41">
              <a:extLst>
                <a:ext uri="{FF2B5EF4-FFF2-40B4-BE49-F238E27FC236}">
                  <a16:creationId xmlns:a16="http://schemas.microsoft.com/office/drawing/2014/main" id="{1F198A9E-87F0-4ECB-9902-A0D1A24B74F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485" t="33007" r="21277" b="37665"/>
            <a:stretch/>
          </p:blipFill>
          <p:spPr>
            <a:xfrm>
              <a:off x="3986234" y="4525499"/>
              <a:ext cx="2200606" cy="1486720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</p:pic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26DA210-2FF8-4F26-8D98-6F01023D53C0}"/>
                </a:ext>
              </a:extLst>
            </p:cNvPr>
            <p:cNvSpPr txBox="1"/>
            <p:nvPr/>
          </p:nvSpPr>
          <p:spPr>
            <a:xfrm>
              <a:off x="3116178" y="5550684"/>
              <a:ext cx="713929" cy="18466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l"/>
              <a:r>
                <a:rPr lang="fr-FR" sz="1200" i="1" dirty="0">
                  <a:solidFill>
                    <a:schemeClr val="bg1">
                      <a:lumMod val="50000"/>
                    </a:schemeClr>
                  </a:solidFill>
                </a:rPr>
                <a:t>950°C</a:t>
              </a:r>
            </a:p>
          </p:txBody>
        </p:sp>
        <p:pic>
          <p:nvPicPr>
            <p:cNvPr id="19" name="Image 18">
              <a:extLst>
                <a:ext uri="{FF2B5EF4-FFF2-40B4-BE49-F238E27FC236}">
                  <a16:creationId xmlns:a16="http://schemas.microsoft.com/office/drawing/2014/main" id="{0993211B-FE08-4CFE-848C-6EA5B43080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095272" y="4704862"/>
              <a:ext cx="423043" cy="376223"/>
            </a:xfrm>
            <a:prstGeom prst="rect">
              <a:avLst/>
            </a:prstGeom>
          </p:spPr>
        </p:pic>
        <p:sp>
          <p:nvSpPr>
            <p:cNvPr id="23" name="Flèche : droite 22">
              <a:extLst>
                <a:ext uri="{FF2B5EF4-FFF2-40B4-BE49-F238E27FC236}">
                  <a16:creationId xmlns:a16="http://schemas.microsoft.com/office/drawing/2014/main" id="{F0734AA3-1341-42C5-AE64-08A0FC5DE94E}"/>
                </a:ext>
              </a:extLst>
            </p:cNvPr>
            <p:cNvSpPr/>
            <p:nvPr/>
          </p:nvSpPr>
          <p:spPr>
            <a:xfrm>
              <a:off x="3035368" y="5116536"/>
              <a:ext cx="685877" cy="363247"/>
            </a:xfrm>
            <a:prstGeom prst="rightArrow">
              <a:avLst/>
            </a:prstGeom>
            <a:gradFill>
              <a:gsLst>
                <a:gs pos="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16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1611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6B1BEF-F165-C6AB-1C51-AB8C294C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Summary</a:t>
            </a:r>
            <a:endParaRPr lang="fr-FR" baseline="300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5"/>
          </p:nvPr>
        </p:nvSpPr>
        <p:spPr>
          <a:xfrm>
            <a:off x="540143" y="822075"/>
            <a:ext cx="10546493" cy="5590155"/>
          </a:xfrm>
        </p:spPr>
        <p:txBody>
          <a:bodyPr/>
          <a:lstStyle/>
          <a:p>
            <a:pPr marL="400050" indent="-400050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fr-FR" dirty="0"/>
              <a:t>  </a:t>
            </a:r>
            <a:r>
              <a:rPr lang="fr-FR" dirty="0" err="1"/>
              <a:t>Context</a:t>
            </a:r>
            <a:r>
              <a:rPr lang="fr-FR" dirty="0"/>
              <a:t> &amp; Objectives</a:t>
            </a:r>
          </a:p>
          <a:p>
            <a:pPr marL="724050" lvl="2" indent="-4000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/>
            </a:pPr>
            <a:r>
              <a:rPr lang="fr-FR" dirty="0"/>
              <a:t>Ferrites </a:t>
            </a:r>
            <a:r>
              <a:rPr lang="fr-FR" dirty="0" err="1"/>
              <a:t>synthesis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r>
              <a:rPr lang="fr-FR" dirty="0"/>
              <a:t>Design and fabrication of the </a:t>
            </a:r>
            <a:r>
              <a:rPr lang="fr-FR" dirty="0" err="1"/>
              <a:t>circulator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fr-FR" dirty="0" err="1"/>
              <a:t>Measurements</a:t>
            </a:r>
            <a:endParaRPr lang="fr-FR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en-GB" dirty="0"/>
              <a:t>Conclusion &amp; Perspectives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sz="600" dirty="0"/>
          </a:p>
          <a:p>
            <a:pPr marL="514350" indent="-514350">
              <a:lnSpc>
                <a:spcPct val="150000"/>
              </a:lnSpc>
              <a:buAutoNum type="romanUcPeriod" startAt="3"/>
            </a:pPr>
            <a:endParaRPr lang="fr-FR" sz="1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435535-77C8-67D5-25FB-1DC96AFC2D23}"/>
              </a:ext>
            </a:extLst>
          </p:cNvPr>
          <p:cNvSpPr/>
          <p:nvPr/>
        </p:nvSpPr>
        <p:spPr>
          <a:xfrm>
            <a:off x="7820025" y="6119938"/>
            <a:ext cx="1190625" cy="292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F4FFE62-946E-517B-EC5B-6478EEE2862B}"/>
              </a:ext>
            </a:extLst>
          </p:cNvPr>
          <p:cNvGrpSpPr/>
          <p:nvPr/>
        </p:nvGrpSpPr>
        <p:grpSpPr>
          <a:xfrm>
            <a:off x="7326698" y="-544904"/>
            <a:ext cx="4394732" cy="7162247"/>
            <a:chOff x="7526723" y="-544904"/>
            <a:chExt cx="4394732" cy="71622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FDF1915-FD54-ED49-8DF2-AC5CB9CB9F5D}"/>
                </a:ext>
              </a:extLst>
            </p:cNvPr>
            <p:cNvGrpSpPr/>
            <p:nvPr/>
          </p:nvGrpSpPr>
          <p:grpSpPr>
            <a:xfrm>
              <a:off x="7526723" y="-544904"/>
              <a:ext cx="2558815" cy="7162247"/>
              <a:chOff x="7526723" y="-544904"/>
              <a:chExt cx="2558815" cy="7162247"/>
            </a:xfrm>
          </p:grpSpPr>
          <p:pic>
            <p:nvPicPr>
              <p:cNvPr id="13" name="Graphic 3">
                <a:extLst>
                  <a:ext uri="{FF2B5EF4-FFF2-40B4-BE49-F238E27FC236}">
                    <a16:creationId xmlns:a16="http://schemas.microsoft.com/office/drawing/2014/main" id="{D5AA16A1-1D29-37CE-7F4C-92DE378EA0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1" r="31253" b="85191"/>
              <a:stretch/>
            </p:blipFill>
            <p:spPr>
              <a:xfrm rot="17595743">
                <a:off x="5785415" y="2317220"/>
                <a:ext cx="7162247" cy="1437999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43C210-098B-44FC-9066-5A4057662557}"/>
                  </a:ext>
                </a:extLst>
              </p:cNvPr>
              <p:cNvSpPr/>
              <p:nvPr/>
            </p:nvSpPr>
            <p:spPr>
              <a:xfrm>
                <a:off x="7526723" y="6118572"/>
                <a:ext cx="1200045" cy="2922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371C687-3DA5-8DB7-0AC1-8EFDB37798D2}"/>
                </a:ext>
              </a:extLst>
            </p:cNvPr>
            <p:cNvGrpSpPr/>
            <p:nvPr/>
          </p:nvGrpSpPr>
          <p:grpSpPr>
            <a:xfrm>
              <a:off x="9249815" y="-300146"/>
              <a:ext cx="2671640" cy="6897377"/>
              <a:chOff x="9249815" y="-300146"/>
              <a:chExt cx="2671640" cy="6897377"/>
            </a:xfrm>
          </p:grpSpPr>
          <p:pic>
            <p:nvPicPr>
              <p:cNvPr id="14" name="Graphic 3">
                <a:extLst>
                  <a:ext uri="{FF2B5EF4-FFF2-40B4-BE49-F238E27FC236}">
                    <a16:creationId xmlns:a16="http://schemas.microsoft.com/office/drawing/2014/main" id="{CBDCE6EB-D51B-AFD8-9E93-5052E7200A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1" r="31253" b="85191"/>
              <a:stretch/>
            </p:blipFill>
            <p:spPr>
              <a:xfrm rot="17595743">
                <a:off x="7730107" y="2405883"/>
                <a:ext cx="6897377" cy="1485319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ACB9F99-DA1E-52F9-F0BC-C9CAEB44AD94}"/>
                  </a:ext>
                </a:extLst>
              </p:cNvPr>
              <p:cNvSpPr/>
              <p:nvPr/>
            </p:nvSpPr>
            <p:spPr>
              <a:xfrm>
                <a:off x="9249815" y="6129053"/>
                <a:ext cx="1370747" cy="3594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75708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itre 1">
            <a:extLst>
              <a:ext uri="{FF2B5EF4-FFF2-40B4-BE49-F238E27FC236}">
                <a16:creationId xmlns:a16="http://schemas.microsoft.com/office/drawing/2014/main" id="{7E4A862D-0D0A-B449-E253-632C00E6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360363"/>
            <a:ext cx="11017250" cy="368300"/>
          </a:xfrm>
        </p:spPr>
        <p:txBody>
          <a:bodyPr/>
          <a:lstStyle/>
          <a:p>
            <a:r>
              <a:rPr lang="en-GB" dirty="0"/>
              <a:t>IV. Measurements</a:t>
            </a:r>
          </a:p>
        </p:txBody>
      </p:sp>
      <p:sp>
        <p:nvSpPr>
          <p:cNvPr id="35" name="Espace réservé du texte 2">
            <a:extLst>
              <a:ext uri="{FF2B5EF4-FFF2-40B4-BE49-F238E27FC236}">
                <a16:creationId xmlns:a16="http://schemas.microsoft.com/office/drawing/2014/main" id="{D0571C31-B45C-5D34-2034-55F84E033F6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88000" y="926994"/>
            <a:ext cx="11192874" cy="4540025"/>
          </a:xfrm>
        </p:spPr>
        <p:txBody>
          <a:bodyPr/>
          <a:lstStyle/>
          <a:p>
            <a:r>
              <a:rPr lang="en-GB" dirty="0"/>
              <a:t>Measurement setup</a:t>
            </a:r>
          </a:p>
          <a:p>
            <a:pPr lvl="1"/>
            <a:r>
              <a:rPr lang="en-GB" dirty="0"/>
              <a:t>Circulator connected to a </a:t>
            </a:r>
            <a:r>
              <a:rPr lang="en-GB" b="1" dirty="0"/>
              <a:t>Vectorial Network Analyzer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dirty="0"/>
              <a:t>S-parameters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100" i="1" dirty="0">
              <a:solidFill>
                <a:schemeClr val="tx1"/>
              </a:solidFill>
              <a:latin typeface="Cambria Math" panose="02040503050406030204" pitchFamily="18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grpSp>
        <p:nvGrpSpPr>
          <p:cNvPr id="36" name="Groupe 35">
            <a:extLst>
              <a:ext uri="{FF2B5EF4-FFF2-40B4-BE49-F238E27FC236}">
                <a16:creationId xmlns:a16="http://schemas.microsoft.com/office/drawing/2014/main" id="{1F709C4A-78FD-6620-0663-8FB3B1E10ED7}"/>
              </a:ext>
            </a:extLst>
          </p:cNvPr>
          <p:cNvGrpSpPr/>
          <p:nvPr/>
        </p:nvGrpSpPr>
        <p:grpSpPr>
          <a:xfrm>
            <a:off x="1951691" y="1739677"/>
            <a:ext cx="5783548" cy="2820711"/>
            <a:chOff x="6096000" y="4078761"/>
            <a:chExt cx="5847051" cy="2851683"/>
          </a:xfrm>
        </p:grpSpPr>
        <p:grpSp>
          <p:nvGrpSpPr>
            <p:cNvPr id="48" name="Groupe 47">
              <a:extLst>
                <a:ext uri="{FF2B5EF4-FFF2-40B4-BE49-F238E27FC236}">
                  <a16:creationId xmlns:a16="http://schemas.microsoft.com/office/drawing/2014/main" id="{C766B5E9-C3EB-4838-7220-BCF29DAEC0A6}"/>
                </a:ext>
              </a:extLst>
            </p:cNvPr>
            <p:cNvGrpSpPr/>
            <p:nvPr/>
          </p:nvGrpSpPr>
          <p:grpSpPr>
            <a:xfrm>
              <a:off x="6096000" y="4423844"/>
              <a:ext cx="5847051" cy="2506600"/>
              <a:chOff x="6153430" y="3429000"/>
              <a:chExt cx="5847051" cy="2506600"/>
            </a:xfrm>
          </p:grpSpPr>
          <p:pic>
            <p:nvPicPr>
              <p:cNvPr id="51" name="Image 50">
                <a:extLst>
                  <a:ext uri="{FF2B5EF4-FFF2-40B4-BE49-F238E27FC236}">
                    <a16:creationId xmlns:a16="http://schemas.microsoft.com/office/drawing/2014/main" id="{9E09D662-324D-269E-07B1-8FE30A4142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680" b="21804"/>
              <a:stretch/>
            </p:blipFill>
            <p:spPr>
              <a:xfrm>
                <a:off x="6153430" y="3429968"/>
                <a:ext cx="1803106" cy="1874057"/>
              </a:xfrm>
              <a:prstGeom prst="rect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</p:pic>
          <p:pic>
            <p:nvPicPr>
              <p:cNvPr id="52" name="Image 51">
                <a:extLst>
                  <a:ext uri="{FF2B5EF4-FFF2-40B4-BE49-F238E27FC236}">
                    <a16:creationId xmlns:a16="http://schemas.microsoft.com/office/drawing/2014/main" id="{9777BFC0-06AC-3AEF-A688-87EBAFE302A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638" r="5528"/>
              <a:stretch/>
            </p:blipFill>
            <p:spPr>
              <a:xfrm rot="10800000">
                <a:off x="8744163" y="3429000"/>
                <a:ext cx="3256318" cy="1875024"/>
              </a:xfrm>
              <a:prstGeom prst="rect">
                <a:avLst/>
              </a:prstGeom>
              <a:ln w="19050">
                <a:solidFill>
                  <a:schemeClr val="bg1">
                    <a:lumMod val="50000"/>
                  </a:schemeClr>
                </a:solidFill>
              </a:ln>
            </p:spPr>
          </p:pic>
          <p:cxnSp>
            <p:nvCxnSpPr>
              <p:cNvPr id="53" name="Connecteur droit avec flèche 52">
                <a:extLst>
                  <a:ext uri="{FF2B5EF4-FFF2-40B4-BE49-F238E27FC236}">
                    <a16:creationId xmlns:a16="http://schemas.microsoft.com/office/drawing/2014/main" id="{8C251B07-6008-E71F-1A53-1A70762EAB5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0393973" y="4414697"/>
                <a:ext cx="732" cy="957124"/>
              </a:xfrm>
              <a:prstGeom prst="straightConnector1">
                <a:avLst/>
              </a:prstGeom>
              <a:noFill/>
              <a:ln w="28575" cap="flat" cmpd="sng" algn="ctr">
                <a:solidFill>
                  <a:srgbClr val="C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874725B6-6800-A71B-0D6E-A50400A02B7A}"/>
                  </a:ext>
                </a:extLst>
              </p:cNvPr>
              <p:cNvSpPr txBox="1"/>
              <p:nvPr/>
            </p:nvSpPr>
            <p:spPr>
              <a:xfrm>
                <a:off x="9743655" y="5373748"/>
                <a:ext cx="1257330" cy="3111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Magnet</a:t>
                </a:r>
              </a:p>
            </p:txBody>
          </p:sp>
          <p:cxnSp>
            <p:nvCxnSpPr>
              <p:cNvPr id="55" name="Connecteur droit avec flèche 54">
                <a:extLst>
                  <a:ext uri="{FF2B5EF4-FFF2-40B4-BE49-F238E27FC236}">
                    <a16:creationId xmlns:a16="http://schemas.microsoft.com/office/drawing/2014/main" id="{B43003CF-3083-DAF2-791C-4D26836AD69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038270" y="4372949"/>
                <a:ext cx="1127131" cy="1033686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56" name="Connecteur droit avec flèche 55">
                <a:extLst>
                  <a:ext uri="{FF2B5EF4-FFF2-40B4-BE49-F238E27FC236}">
                    <a16:creationId xmlns:a16="http://schemas.microsoft.com/office/drawing/2014/main" id="{0C0D46C0-072C-E3FC-662D-CDF02EB4134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18234" y="4626613"/>
                <a:ext cx="1332625" cy="780022"/>
              </a:xfrm>
              <a:prstGeom prst="straightConnector1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57" name="ZoneTexte 56">
                <a:extLst>
                  <a:ext uri="{FF2B5EF4-FFF2-40B4-BE49-F238E27FC236}">
                    <a16:creationId xmlns:a16="http://schemas.microsoft.com/office/drawing/2014/main" id="{D639E96F-A80A-1DAE-10CA-D511872264DA}"/>
                  </a:ext>
                </a:extLst>
              </p:cNvPr>
              <p:cNvSpPr txBox="1"/>
              <p:nvPr/>
            </p:nvSpPr>
            <p:spPr>
              <a:xfrm>
                <a:off x="7567759" y="5406635"/>
                <a:ext cx="1803105" cy="5289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fr-FR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Circulator</a:t>
                </a: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 </a:t>
                </a:r>
                <a:r>
                  <a:rPr kumimoji="0" lang="fr-FR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with</a:t>
                </a:r>
                <a:r>
                  <a:rPr kumimoji="0" lang="fr-FR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 </a:t>
                </a:r>
                <a:r>
                  <a:rPr kumimoji="0" lang="fr-FR" sz="1400" b="1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+mj-lt"/>
                  </a:rPr>
                  <a:t>metallization</a:t>
                </a:r>
                <a:endPara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sp>
          <p:nvSpPr>
            <p:cNvPr id="49" name="ZoneTexte 48">
              <a:extLst>
                <a:ext uri="{FF2B5EF4-FFF2-40B4-BE49-F238E27FC236}">
                  <a16:creationId xmlns:a16="http://schemas.microsoft.com/office/drawing/2014/main" id="{2215B8F6-CE14-5CC2-178D-638926F70BE8}"/>
                </a:ext>
              </a:extLst>
            </p:cNvPr>
            <p:cNvSpPr txBox="1"/>
            <p:nvPr/>
          </p:nvSpPr>
          <p:spPr>
            <a:xfrm>
              <a:off x="6293345" y="4078761"/>
              <a:ext cx="1387946" cy="3111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400" b="1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Load</a:t>
              </a:r>
              <a:r>
                <a:rPr kumimoji="0" lang="fr-FR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of 50 </a:t>
              </a:r>
              <a:r>
                <a:rPr lang="el-GR" sz="1400" b="1" dirty="0"/>
                <a:t>Ω</a:t>
              </a:r>
              <a:endParaRPr kumimoji="0" lang="fr-FR" sz="1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50" name="Connecteur droit avec flèche 49">
              <a:extLst>
                <a:ext uri="{FF2B5EF4-FFF2-40B4-BE49-F238E27FC236}">
                  <a16:creationId xmlns:a16="http://schemas.microsoft.com/office/drawing/2014/main" id="{0AC0E64D-07B4-3A4C-B4D3-8CA269349E18}"/>
                </a:ext>
              </a:extLst>
            </p:cNvPr>
            <p:cNvCxnSpPr>
              <a:cxnSpLocks/>
              <a:stCxn id="49" idx="2"/>
            </p:cNvCxnSpPr>
            <p:nvPr/>
          </p:nvCxnSpPr>
          <p:spPr>
            <a:xfrm>
              <a:off x="6987318" y="4389917"/>
              <a:ext cx="0" cy="384169"/>
            </a:xfrm>
            <a:prstGeom prst="straightConnector1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ECA647C-8DD8-9197-1B81-3C890C55CB29}"/>
                  </a:ext>
                </a:extLst>
              </p:cNvPr>
              <p:cNvSpPr txBox="1"/>
              <p:nvPr/>
            </p:nvSpPr>
            <p:spPr>
              <a:xfrm>
                <a:off x="2519966" y="5076915"/>
                <a:ext cx="6094070" cy="7438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m:t>𝑆</m:t>
                      </m:r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rgbClr val="DA4E9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rgbClr val="DA4E9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rgbClr val="DA4E9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𝟏𝟏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𝟏𝟐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chemeClr val="accent3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chemeClr val="accent3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chemeClr val="accent3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𝟐𝟏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rgbClr val="DA4E9E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rgbClr val="DA4E9E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rgbClr val="DA4E9E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𝟐𝟐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" name="ZoneTexte 6">
                <a:extLst>
                  <a:ext uri="{FF2B5EF4-FFF2-40B4-BE49-F238E27FC236}">
                    <a16:creationId xmlns:a16="http://schemas.microsoft.com/office/drawing/2014/main" id="{AECA647C-8DD8-9197-1B81-3C890C55CB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966" y="5076915"/>
                <a:ext cx="6094070" cy="74385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e 8">
            <a:extLst>
              <a:ext uri="{FF2B5EF4-FFF2-40B4-BE49-F238E27FC236}">
                <a16:creationId xmlns:a16="http://schemas.microsoft.com/office/drawing/2014/main" id="{8C9A0510-0FB4-97D8-6EA9-FABBAF810FAA}"/>
              </a:ext>
            </a:extLst>
          </p:cNvPr>
          <p:cNvGrpSpPr/>
          <p:nvPr/>
        </p:nvGrpSpPr>
        <p:grpSpPr>
          <a:xfrm>
            <a:off x="8497706" y="1893565"/>
            <a:ext cx="2583492" cy="1974072"/>
            <a:chOff x="8344607" y="1882083"/>
            <a:chExt cx="2583492" cy="1974072"/>
          </a:xfrm>
        </p:grpSpPr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6A3DBBCD-45AB-0EC4-1FBB-AA5EAB1EBFC2}"/>
                </a:ext>
              </a:extLst>
            </p:cNvPr>
            <p:cNvGrpSpPr/>
            <p:nvPr/>
          </p:nvGrpSpPr>
          <p:grpSpPr>
            <a:xfrm>
              <a:off x="8344607" y="2230826"/>
              <a:ext cx="2583492" cy="1625329"/>
              <a:chOff x="7938207" y="2351278"/>
              <a:chExt cx="2583492" cy="1625329"/>
            </a:xfrm>
          </p:grpSpPr>
          <p:grpSp>
            <p:nvGrpSpPr>
              <p:cNvPr id="13" name="Groupe 12">
                <a:extLst>
                  <a:ext uri="{FF2B5EF4-FFF2-40B4-BE49-F238E27FC236}">
                    <a16:creationId xmlns:a16="http://schemas.microsoft.com/office/drawing/2014/main" id="{B503B32F-574C-1925-B303-DD22B3DF3035}"/>
                  </a:ext>
                </a:extLst>
              </p:cNvPr>
              <p:cNvGrpSpPr/>
              <p:nvPr/>
            </p:nvGrpSpPr>
            <p:grpSpPr>
              <a:xfrm>
                <a:off x="7938207" y="2351278"/>
                <a:ext cx="2583492" cy="1625329"/>
                <a:chOff x="8268123" y="2334646"/>
                <a:chExt cx="2583492" cy="1625329"/>
              </a:xfrm>
            </p:grpSpPr>
            <p:pic>
              <p:nvPicPr>
                <p:cNvPr id="8" name="Image 7">
                  <a:extLst>
                    <a:ext uri="{FF2B5EF4-FFF2-40B4-BE49-F238E27FC236}">
                      <a16:creationId xmlns:a16="http://schemas.microsoft.com/office/drawing/2014/main" id="{75445407-29CB-7615-7501-8E08FBECD7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3775" t="1" r="3917" b="2314"/>
                <a:stretch/>
              </p:blipFill>
              <p:spPr>
                <a:xfrm rot="10800000">
                  <a:off x="8674142" y="2334646"/>
                  <a:ext cx="1906169" cy="1515628"/>
                </a:xfrm>
                <a:prstGeom prst="rect">
                  <a:avLst/>
                </a:prstGeom>
                <a:ln w="19050">
                  <a:solidFill>
                    <a:schemeClr val="bg1">
                      <a:lumMod val="50000"/>
                    </a:schemeClr>
                  </a:solidFill>
                </a:ln>
              </p:spPr>
            </p:pic>
            <p:sp>
              <p:nvSpPr>
                <p:cNvPr id="10" name="ZoneTexte 9">
                  <a:extLst>
                    <a:ext uri="{FF2B5EF4-FFF2-40B4-BE49-F238E27FC236}">
                      <a16:creationId xmlns:a16="http://schemas.microsoft.com/office/drawing/2014/main" id="{37CEDEF6-1C2E-A6FD-A415-46FA2D7EA649}"/>
                    </a:ext>
                  </a:extLst>
                </p:cNvPr>
                <p:cNvSpPr txBox="1"/>
                <p:nvPr/>
              </p:nvSpPr>
              <p:spPr>
                <a:xfrm>
                  <a:off x="10582186" y="3498309"/>
                  <a:ext cx="26942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sz="2400" b="1" dirty="0">
                      <a:solidFill>
                        <a:schemeClr val="bg2"/>
                      </a:solidFill>
                    </a:rPr>
                    <a:t>1</a:t>
                  </a:r>
                  <a:endParaRPr lang="fr-FR" sz="2400" b="1" dirty="0">
                    <a:solidFill>
                      <a:schemeClr val="bg2"/>
                    </a:solidFill>
                  </a:endParaRPr>
                </a:p>
              </p:txBody>
            </p:sp>
            <p:sp>
              <p:nvSpPr>
                <p:cNvPr id="11" name="ZoneTexte 10">
                  <a:extLst>
                    <a:ext uri="{FF2B5EF4-FFF2-40B4-BE49-F238E27FC236}">
                      <a16:creationId xmlns:a16="http://schemas.microsoft.com/office/drawing/2014/main" id="{E8F7EE6D-420A-F1C5-0B18-EBEC607382B2}"/>
                    </a:ext>
                  </a:extLst>
                </p:cNvPr>
                <p:cNvSpPr txBox="1"/>
                <p:nvPr/>
              </p:nvSpPr>
              <p:spPr>
                <a:xfrm>
                  <a:off x="8268123" y="3498310"/>
                  <a:ext cx="26942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sz="2400" b="1" dirty="0">
                      <a:solidFill>
                        <a:schemeClr val="bg2"/>
                      </a:solidFill>
                    </a:rPr>
                    <a:t>2</a:t>
                  </a:r>
                  <a:endParaRPr lang="fr-FR" sz="2400" b="1" dirty="0">
                    <a:solidFill>
                      <a:schemeClr val="bg2"/>
                    </a:solidFill>
                  </a:endParaRPr>
                </a:p>
              </p:txBody>
            </p:sp>
          </p:grpSp>
          <p:sp>
            <p:nvSpPr>
              <p:cNvPr id="16" name="Flèche en arc 7">
                <a:extLst>
                  <a:ext uri="{FF2B5EF4-FFF2-40B4-BE49-F238E27FC236}">
                    <a16:creationId xmlns:a16="http://schemas.microsoft.com/office/drawing/2014/main" id="{888C49E9-944A-7BDD-2936-24963CCBBA91}"/>
                  </a:ext>
                </a:extLst>
              </p:cNvPr>
              <p:cNvSpPr/>
              <p:nvPr/>
            </p:nvSpPr>
            <p:spPr>
              <a:xfrm rot="10504862">
                <a:off x="9048455" y="3123486"/>
                <a:ext cx="539097" cy="527594"/>
              </a:xfrm>
              <a:prstGeom prst="circularArrow">
                <a:avLst>
                  <a:gd name="adj1" fmla="val 8998"/>
                  <a:gd name="adj2" fmla="val 1147964"/>
                  <a:gd name="adj3" fmla="val 20450173"/>
                  <a:gd name="adj4" fmla="val 12001071"/>
                  <a:gd name="adj5" fmla="val 13744"/>
                </a:avLst>
              </a:prstGeom>
              <a:solidFill>
                <a:srgbClr val="DA4E9E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fr-FR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367B7FEE-10D5-CA4F-810B-CA2F54752318}"/>
                </a:ext>
              </a:extLst>
            </p:cNvPr>
            <p:cNvSpPr/>
            <p:nvPr/>
          </p:nvSpPr>
          <p:spPr>
            <a:xfrm>
              <a:off x="9468270" y="1882083"/>
              <a:ext cx="470880" cy="38780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050" b="1" dirty="0"/>
                <a:t>50</a:t>
              </a:r>
              <a:r>
                <a:rPr lang="el-GR" sz="1050" b="1" dirty="0"/>
                <a:t> Ω</a:t>
              </a:r>
              <a:endParaRPr lang="fr-FR" sz="1050" b="1" dirty="0"/>
            </a:p>
          </p:txBody>
        </p:sp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CB6EFCE1-E348-C34A-A832-A5E0BB67B403}"/>
              </a:ext>
            </a:extLst>
          </p:cNvPr>
          <p:cNvGrpSpPr/>
          <p:nvPr/>
        </p:nvGrpSpPr>
        <p:grpSpPr>
          <a:xfrm>
            <a:off x="7601277" y="5046657"/>
            <a:ext cx="4196661" cy="764627"/>
            <a:chOff x="7601277" y="5046657"/>
            <a:chExt cx="4196661" cy="76462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53B0485D-D01C-5CA1-C7CB-9F06E500ABB3}"/>
                    </a:ext>
                  </a:extLst>
                </p:cNvPr>
                <p:cNvSpPr txBox="1"/>
                <p:nvPr/>
              </p:nvSpPr>
              <p:spPr>
                <a:xfrm>
                  <a:off x="7712041" y="5046657"/>
                  <a:ext cx="4085897" cy="738664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marL="0" lvl="1" indent="0"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solidFill>
                                <a:srgbClr val="DA4E9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fr-FR" sz="1400" b="1" i="1">
                              <a:solidFill>
                                <a:srgbClr val="DA4E9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  <m:t>𝑺</m:t>
                          </m:r>
                        </m:e>
                        <m:sub>
                          <m:r>
                            <a:rPr lang="fr-FR" sz="1400" b="1" i="1">
                              <a:solidFill>
                                <a:srgbClr val="DA4E9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  <m:t>𝟏𝟏</m:t>
                          </m:r>
                        </m:sub>
                      </m:sSub>
                    </m:oMath>
                  </a14:m>
                  <a:r>
                    <a:rPr lang="en-GB" sz="1400" b="1" dirty="0">
                      <a:solidFill>
                        <a:srgbClr val="DA4E9E"/>
                      </a:solidFill>
                    </a:rPr>
                    <a:t>,</a:t>
                  </a:r>
                  <a:r>
                    <a:rPr lang="fr-FR" sz="1400" b="1" dirty="0">
                      <a:solidFill>
                        <a:srgbClr val="DA4E9E"/>
                      </a:solidFill>
                      <a:ea typeface="Calibri" panose="020F0502020204030204" pitchFamily="34" charset="0"/>
                      <a:cs typeface="Segoe UI" panose="020B0502040204020203" pitchFamily="34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400" b="1" i="1">
                              <a:solidFill>
                                <a:srgbClr val="DA4E9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fr-FR" sz="1400" b="1" i="1">
                              <a:solidFill>
                                <a:srgbClr val="DA4E9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  <m:t>𝑺</m:t>
                          </m:r>
                        </m:e>
                        <m:sub>
                          <m:r>
                            <a:rPr lang="fr-FR" sz="1400" b="1" i="1">
                              <a:solidFill>
                                <a:srgbClr val="DA4E9E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  <m:t>𝟐𝟐</m:t>
                          </m:r>
                        </m:sub>
                      </m:sSub>
                    </m:oMath>
                  </a14:m>
                  <a:r>
                    <a:rPr lang="en-GB" sz="1400" b="1" dirty="0">
                      <a:solidFill>
                        <a:srgbClr val="DA4E9E"/>
                      </a:solidFill>
                    </a:rPr>
                    <a:t> </a:t>
                  </a:r>
                  <a:r>
                    <a:rPr lang="en-GB" sz="1400" dirty="0">
                      <a:solidFill>
                        <a:schemeClr val="tx2"/>
                      </a:solidFill>
                    </a:rPr>
                    <a:t>: reflexion losses</a:t>
                  </a:r>
                </a:p>
                <a:p>
                  <a:pPr marL="0" lvl="1" indent="0"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fr-FR" sz="1400" b="1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  <m:t>𝑺</m:t>
                          </m:r>
                        </m:e>
                        <m:sub>
                          <m:r>
                            <a:rPr lang="fr-FR" sz="1400" b="1" i="1">
                              <a:solidFill>
                                <a:schemeClr val="accent3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  <m:t>𝟐𝟏</m:t>
                          </m:r>
                        </m:sub>
                      </m:sSub>
                    </m:oMath>
                  </a14:m>
                  <a:r>
                    <a:rPr lang="en-GB" sz="1400" b="1" dirty="0">
                      <a:solidFill>
                        <a:schemeClr val="accent3"/>
                      </a:solidFill>
                    </a:rPr>
                    <a:t> </a:t>
                  </a:r>
                  <a:r>
                    <a:rPr lang="en-GB" sz="1400" dirty="0">
                      <a:solidFill>
                        <a:schemeClr val="tx2"/>
                      </a:solidFill>
                    </a:rPr>
                    <a:t>: insertion losses </a:t>
                  </a:r>
                  <a:r>
                    <a:rPr lang="en-GB" sz="1200" i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(Goal : the lowest as possible)</a:t>
                  </a:r>
                </a:p>
                <a:p>
                  <a:pPr marL="0" lvl="1" indent="0">
                    <a:buNone/>
                  </a:pPr>
                  <a14:m>
                    <m:oMath xmlns:m="http://schemas.openxmlformats.org/officeDocument/2006/math">
                      <m:sSub>
                        <m:sSubPr>
                          <m:ctrlPr>
                            <a:rPr lang="fr-FR" sz="1400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</m:ctrlPr>
                        </m:sSubPr>
                        <m:e>
                          <m:r>
                            <a:rPr lang="fr-FR" sz="14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  <m:t>𝑺</m:t>
                          </m:r>
                        </m:e>
                        <m:sub>
                          <m:r>
                            <a:rPr lang="fr-FR" sz="1400" b="1" i="1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  <m:t>𝟏𝟐</m:t>
                          </m:r>
                        </m:sub>
                      </m:sSub>
                    </m:oMath>
                  </a14:m>
                  <a:r>
                    <a:rPr lang="en-GB" sz="1400" b="1" dirty="0">
                      <a:solidFill>
                        <a:schemeClr val="bg2"/>
                      </a:solidFill>
                    </a:rPr>
                    <a:t> </a:t>
                  </a:r>
                  <a:r>
                    <a:rPr lang="en-GB" sz="1400" dirty="0">
                      <a:solidFill>
                        <a:schemeClr val="tx2"/>
                      </a:solidFill>
                    </a:rPr>
                    <a:t>: isolation </a:t>
                  </a:r>
                  <a:r>
                    <a:rPr lang="en-GB" sz="1200" i="1" dirty="0">
                      <a:solidFill>
                        <a:schemeClr val="bg1">
                          <a:lumMod val="50000"/>
                        </a:schemeClr>
                      </a:solidFill>
                    </a:rPr>
                    <a:t>(Goal : the highest as possible)</a:t>
                  </a:r>
                  <a:endParaRPr lang="en-GB" sz="1400" i="1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" name="ZoneTexte 4">
                  <a:extLst>
                    <a:ext uri="{FF2B5EF4-FFF2-40B4-BE49-F238E27FC236}">
                      <a16:creationId xmlns:a16="http://schemas.microsoft.com/office/drawing/2014/main" id="{53B0485D-D01C-5CA1-C7CB-9F06E500ABB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12041" y="5046657"/>
                  <a:ext cx="4085897" cy="738664"/>
                </a:xfrm>
                <a:prstGeom prst="rect">
                  <a:avLst/>
                </a:prstGeom>
                <a:blipFill>
                  <a:blip r:embed="rId6"/>
                  <a:stretch>
                    <a:fillRect t="-1653" b="-7438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7DA8F54-8017-910C-612E-62F0E0330F41}"/>
                </a:ext>
              </a:extLst>
            </p:cNvPr>
            <p:cNvSpPr/>
            <p:nvPr/>
          </p:nvSpPr>
          <p:spPr>
            <a:xfrm>
              <a:off x="7601277" y="5046657"/>
              <a:ext cx="4196661" cy="764627"/>
            </a:xfrm>
            <a:prstGeom prst="rect">
              <a:avLst/>
            </a:prstGeom>
            <a:noFill/>
            <a:ln w="19050">
              <a:solidFill>
                <a:schemeClr val="tx1">
                  <a:lumMod val="90000"/>
                  <a:lumOff val="10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3419738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roupe 220">
            <a:extLst>
              <a:ext uri="{FF2B5EF4-FFF2-40B4-BE49-F238E27FC236}">
                <a16:creationId xmlns:a16="http://schemas.microsoft.com/office/drawing/2014/main" id="{2489E915-2382-A9D5-F0EF-FCBB0E426BB1}"/>
              </a:ext>
            </a:extLst>
          </p:cNvPr>
          <p:cNvGrpSpPr/>
          <p:nvPr/>
        </p:nvGrpSpPr>
        <p:grpSpPr>
          <a:xfrm>
            <a:off x="289149" y="940351"/>
            <a:ext cx="7878329" cy="5193853"/>
            <a:chOff x="289149" y="921301"/>
            <a:chExt cx="7878329" cy="5193853"/>
          </a:xfrm>
        </p:grpSpPr>
        <p:grpSp>
          <p:nvGrpSpPr>
            <p:cNvPr id="181" name="Groupe 180">
              <a:extLst>
                <a:ext uri="{FF2B5EF4-FFF2-40B4-BE49-F238E27FC236}">
                  <a16:creationId xmlns:a16="http://schemas.microsoft.com/office/drawing/2014/main" id="{17499A22-AC93-0E72-094E-93D851FE1511}"/>
                </a:ext>
              </a:extLst>
            </p:cNvPr>
            <p:cNvGrpSpPr/>
            <p:nvPr/>
          </p:nvGrpSpPr>
          <p:grpSpPr>
            <a:xfrm>
              <a:off x="4202240" y="3538204"/>
              <a:ext cx="3965238" cy="2576950"/>
              <a:chOff x="4162234" y="3443034"/>
              <a:chExt cx="3965238" cy="2576950"/>
            </a:xfrm>
          </p:grpSpPr>
          <p:grpSp>
            <p:nvGrpSpPr>
              <p:cNvPr id="122" name="Groupe 121">
                <a:extLst>
                  <a:ext uri="{FF2B5EF4-FFF2-40B4-BE49-F238E27FC236}">
                    <a16:creationId xmlns:a16="http://schemas.microsoft.com/office/drawing/2014/main" id="{DBC75387-4580-028A-D200-2B0396841FC9}"/>
                  </a:ext>
                </a:extLst>
              </p:cNvPr>
              <p:cNvGrpSpPr/>
              <p:nvPr/>
            </p:nvGrpSpPr>
            <p:grpSpPr>
              <a:xfrm>
                <a:off x="4162234" y="3443034"/>
                <a:ext cx="3965238" cy="2576950"/>
                <a:chOff x="4365961" y="2302459"/>
                <a:chExt cx="3339469" cy="2170271"/>
              </a:xfrm>
            </p:grpSpPr>
            <p:grpSp>
              <p:nvGrpSpPr>
                <p:cNvPr id="123" name="Groupe 122">
                  <a:extLst>
                    <a:ext uri="{FF2B5EF4-FFF2-40B4-BE49-F238E27FC236}">
                      <a16:creationId xmlns:a16="http://schemas.microsoft.com/office/drawing/2014/main" id="{8C2B1DF1-29EE-8315-235E-82AA435F49FE}"/>
                    </a:ext>
                  </a:extLst>
                </p:cNvPr>
                <p:cNvGrpSpPr/>
                <p:nvPr/>
              </p:nvGrpSpPr>
              <p:grpSpPr>
                <a:xfrm>
                  <a:off x="4365961" y="2302459"/>
                  <a:ext cx="3339469" cy="2170271"/>
                  <a:chOff x="4365961" y="2286317"/>
                  <a:chExt cx="3339469" cy="2170271"/>
                </a:xfrm>
              </p:grpSpPr>
              <p:grpSp>
                <p:nvGrpSpPr>
                  <p:cNvPr id="125" name="Groupe 124">
                    <a:extLst>
                      <a:ext uri="{FF2B5EF4-FFF2-40B4-BE49-F238E27FC236}">
                        <a16:creationId xmlns:a16="http://schemas.microsoft.com/office/drawing/2014/main" id="{680A0B55-5BEC-607D-0A7E-76CBBF1DD1B2}"/>
                      </a:ext>
                    </a:extLst>
                  </p:cNvPr>
                  <p:cNvGrpSpPr/>
                  <p:nvPr/>
                </p:nvGrpSpPr>
                <p:grpSpPr>
                  <a:xfrm>
                    <a:off x="4811426" y="4095205"/>
                    <a:ext cx="2894004" cy="207364"/>
                    <a:chOff x="641752" y="3623495"/>
                    <a:chExt cx="5266345" cy="377348"/>
                  </a:xfrm>
                </p:grpSpPr>
                <p:sp>
                  <p:nvSpPr>
                    <p:cNvPr id="139" name="ZoneTexte 138">
                      <a:extLst>
                        <a:ext uri="{FF2B5EF4-FFF2-40B4-BE49-F238E27FC236}">
                          <a16:creationId xmlns:a16="http://schemas.microsoft.com/office/drawing/2014/main" id="{6843DD34-C92D-0513-1267-9CB63C08650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1752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p:txBody>
                </p:sp>
                <p:sp>
                  <p:nvSpPr>
                    <p:cNvPr id="140" name="ZoneTexte 139">
                      <a:extLst>
                        <a:ext uri="{FF2B5EF4-FFF2-40B4-BE49-F238E27FC236}">
                          <a16:creationId xmlns:a16="http://schemas.microsoft.com/office/drawing/2014/main" id="{663C4FB9-23AB-6822-7290-4C83F5D3FE2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1723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6</a:t>
                      </a:r>
                    </a:p>
                  </p:txBody>
                </p:sp>
                <p:sp>
                  <p:nvSpPr>
                    <p:cNvPr id="141" name="ZoneTexte 140">
                      <a:extLst>
                        <a:ext uri="{FF2B5EF4-FFF2-40B4-BE49-F238E27FC236}">
                          <a16:creationId xmlns:a16="http://schemas.microsoft.com/office/drawing/2014/main" id="{CB92A5F8-1EE1-564B-73AB-D3401BFF5BA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1040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p:txBody>
                </p:sp>
                <p:sp>
                  <p:nvSpPr>
                    <p:cNvPr id="142" name="ZoneTexte 141">
                      <a:extLst>
                        <a:ext uri="{FF2B5EF4-FFF2-40B4-BE49-F238E27FC236}">
                          <a16:creationId xmlns:a16="http://schemas.microsoft.com/office/drawing/2014/main" id="{10135BBD-3972-5889-B222-F1CFFF4C46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3058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p:txBody>
                </p:sp>
                <p:sp>
                  <p:nvSpPr>
                    <p:cNvPr id="143" name="ZoneTexte 142">
                      <a:extLst>
                        <a:ext uri="{FF2B5EF4-FFF2-40B4-BE49-F238E27FC236}">
                          <a16:creationId xmlns:a16="http://schemas.microsoft.com/office/drawing/2014/main" id="{C772CFE4-6C2A-F1C7-0089-50BE08F431A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17422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p:txBody>
                </p:sp>
                <p:sp>
                  <p:nvSpPr>
                    <p:cNvPr id="144" name="ZoneTexte 143">
                      <a:extLst>
                        <a:ext uri="{FF2B5EF4-FFF2-40B4-BE49-F238E27FC236}">
                          <a16:creationId xmlns:a16="http://schemas.microsoft.com/office/drawing/2014/main" id="{C88C01AE-03ED-6AA8-F60A-42D891B95F6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11692" y="3623495"/>
                      <a:ext cx="58108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p:txBody>
                </p:sp>
                <p:sp>
                  <p:nvSpPr>
                    <p:cNvPr id="145" name="ZoneTexte 144">
                      <a:extLst>
                        <a:ext uri="{FF2B5EF4-FFF2-40B4-BE49-F238E27FC236}">
                          <a16:creationId xmlns:a16="http://schemas.microsoft.com/office/drawing/2014/main" id="{EB3B93BD-F3CB-3C5F-70A5-8D533B23A9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81008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46" name="ZoneTexte 145">
                      <a:extLst>
                        <a:ext uri="{FF2B5EF4-FFF2-40B4-BE49-F238E27FC236}">
                          <a16:creationId xmlns:a16="http://schemas.microsoft.com/office/drawing/2014/main" id="{7DD0C6DB-5830-4124-CC02-6F17383A3C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84645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p:txBody>
                </p:sp>
                <p:sp>
                  <p:nvSpPr>
                    <p:cNvPr id="147" name="ZoneTexte 146">
                      <a:extLst>
                        <a:ext uri="{FF2B5EF4-FFF2-40B4-BE49-F238E27FC236}">
                          <a16:creationId xmlns:a16="http://schemas.microsoft.com/office/drawing/2014/main" id="{0B102F25-6F1C-DACA-C3CE-4C78D1E13C6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39911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p:txBody>
                </p:sp>
                <p:sp>
                  <p:nvSpPr>
                    <p:cNvPr id="148" name="ZoneTexte 147">
                      <a:extLst>
                        <a:ext uri="{FF2B5EF4-FFF2-40B4-BE49-F238E27FC236}">
                          <a16:creationId xmlns:a16="http://schemas.microsoft.com/office/drawing/2014/main" id="{08FF450E-2B13-5C69-BFEC-A5CD4E67E17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140" y="3623495"/>
                      <a:ext cx="581082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p:txBody>
                </p:sp>
                <p:sp>
                  <p:nvSpPr>
                    <p:cNvPr id="149" name="ZoneTexte 148">
                      <a:extLst>
                        <a:ext uri="{FF2B5EF4-FFF2-40B4-BE49-F238E27FC236}">
                          <a16:creationId xmlns:a16="http://schemas.microsoft.com/office/drawing/2014/main" id="{456B03C5-A92D-B116-280A-6DAEE71C98F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9302" y="3623495"/>
                      <a:ext cx="618795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p:txBody>
                </p:sp>
              </p:grpSp>
              <p:grpSp>
                <p:nvGrpSpPr>
                  <p:cNvPr id="126" name="Groupe 125">
                    <a:extLst>
                      <a:ext uri="{FF2B5EF4-FFF2-40B4-BE49-F238E27FC236}">
                        <a16:creationId xmlns:a16="http://schemas.microsoft.com/office/drawing/2014/main" id="{5F4F601C-BBE2-963F-2B43-5EEB4196AC1A}"/>
                      </a:ext>
                    </a:extLst>
                  </p:cNvPr>
                  <p:cNvGrpSpPr/>
                  <p:nvPr/>
                </p:nvGrpSpPr>
                <p:grpSpPr>
                  <a:xfrm>
                    <a:off x="4520709" y="2286317"/>
                    <a:ext cx="409716" cy="1860456"/>
                    <a:chOff x="1331293" y="1853118"/>
                    <a:chExt cx="409716" cy="1860456"/>
                  </a:xfrm>
                </p:grpSpPr>
                <p:sp>
                  <p:nvSpPr>
                    <p:cNvPr id="130" name="ZoneTexte 129">
                      <a:extLst>
                        <a:ext uri="{FF2B5EF4-FFF2-40B4-BE49-F238E27FC236}">
                          <a16:creationId xmlns:a16="http://schemas.microsoft.com/office/drawing/2014/main" id="{70E4A7C6-172C-ED96-D1E9-626F1DD8FD3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24350" y="1853118"/>
                      <a:ext cx="19229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p:txBody>
                </p:sp>
                <p:sp>
                  <p:nvSpPr>
                    <p:cNvPr id="131" name="ZoneTexte 130">
                      <a:extLst>
                        <a:ext uri="{FF2B5EF4-FFF2-40B4-BE49-F238E27FC236}">
                          <a16:creationId xmlns:a16="http://schemas.microsoft.com/office/drawing/2014/main" id="{26659861-DC17-A23E-4A1B-DB6A11673BC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54551" y="2065677"/>
                      <a:ext cx="363199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- 5                                            </a:t>
                      </a:r>
                    </a:p>
                  </p:txBody>
                </p:sp>
                <p:sp>
                  <p:nvSpPr>
                    <p:cNvPr id="132" name="ZoneTexte 131">
                      <a:extLst>
                        <a:ext uri="{FF2B5EF4-FFF2-40B4-BE49-F238E27FC236}">
                          <a16:creationId xmlns:a16="http://schemas.microsoft.com/office/drawing/2014/main" id="{BF01E808-BE52-CFCE-1E73-F25F4A8D833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275579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- 10</a:t>
                      </a:r>
                    </a:p>
                  </p:txBody>
                </p:sp>
                <p:sp>
                  <p:nvSpPr>
                    <p:cNvPr id="133" name="ZoneTexte 132">
                      <a:extLst>
                        <a:ext uri="{FF2B5EF4-FFF2-40B4-BE49-F238E27FC236}">
                          <a16:creationId xmlns:a16="http://schemas.microsoft.com/office/drawing/2014/main" id="{AAE17396-CC9C-436E-7A9E-717140AE381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465381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- 15</a:t>
                      </a:r>
                    </a:p>
                  </p:txBody>
                </p:sp>
                <p:sp>
                  <p:nvSpPr>
                    <p:cNvPr id="134" name="ZoneTexte 133">
                      <a:extLst>
                        <a:ext uri="{FF2B5EF4-FFF2-40B4-BE49-F238E27FC236}">
                          <a16:creationId xmlns:a16="http://schemas.microsoft.com/office/drawing/2014/main" id="{78B84F5C-81BA-FF31-CFCA-B2DAC66CE9D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672544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- 20</a:t>
                      </a:r>
                    </a:p>
                  </p:txBody>
                </p:sp>
                <p:sp>
                  <p:nvSpPr>
                    <p:cNvPr id="135" name="ZoneTexte 134">
                      <a:extLst>
                        <a:ext uri="{FF2B5EF4-FFF2-40B4-BE49-F238E27FC236}">
                          <a16:creationId xmlns:a16="http://schemas.microsoft.com/office/drawing/2014/main" id="{A476D25D-6192-D4FB-8F98-8F60475ABD4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894553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- 25</a:t>
                      </a:r>
                    </a:p>
                  </p:txBody>
                </p:sp>
                <p:sp>
                  <p:nvSpPr>
                    <p:cNvPr id="136" name="ZoneTexte 135">
                      <a:extLst>
                        <a:ext uri="{FF2B5EF4-FFF2-40B4-BE49-F238E27FC236}">
                          <a16:creationId xmlns:a16="http://schemas.microsoft.com/office/drawing/2014/main" id="{B34BD2EC-230F-C0FE-E725-9B1B7099099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087930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- 30</a:t>
                      </a:r>
                    </a:p>
                  </p:txBody>
                </p:sp>
                <p:sp>
                  <p:nvSpPr>
                    <p:cNvPr id="137" name="ZoneTexte 136">
                      <a:extLst>
                        <a:ext uri="{FF2B5EF4-FFF2-40B4-BE49-F238E27FC236}">
                          <a16:creationId xmlns:a16="http://schemas.microsoft.com/office/drawing/2014/main" id="{5DFB3CE2-048D-6043-9A81-8130FA5682E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298557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- 35</a:t>
                      </a:r>
                    </a:p>
                  </p:txBody>
                </p:sp>
                <p:sp>
                  <p:nvSpPr>
                    <p:cNvPr id="138" name="ZoneTexte 137">
                      <a:extLst>
                        <a:ext uri="{FF2B5EF4-FFF2-40B4-BE49-F238E27FC236}">
                          <a16:creationId xmlns:a16="http://schemas.microsoft.com/office/drawing/2014/main" id="{D5193FFB-A5EC-9A1A-3BD4-DDCC4705212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506210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- 40</a:t>
                      </a:r>
                    </a:p>
                  </p:txBody>
                </p:sp>
              </p:grpSp>
              <p:sp>
                <p:nvSpPr>
                  <p:cNvPr id="127" name="ZoneTexte 126">
                    <a:extLst>
                      <a:ext uri="{FF2B5EF4-FFF2-40B4-BE49-F238E27FC236}">
                        <a16:creationId xmlns:a16="http://schemas.microsoft.com/office/drawing/2014/main" id="{1EB46312-84A8-CEC9-6AF3-38672488FB92}"/>
                      </a:ext>
                    </a:extLst>
                  </p:cNvPr>
                  <p:cNvSpPr txBox="1"/>
                  <p:nvPr/>
                </p:nvSpPr>
                <p:spPr>
                  <a:xfrm>
                    <a:off x="5557270" y="4223303"/>
                    <a:ext cx="1696116" cy="2332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"/>
                      </a:rPr>
                      <a:t>Frequency (GHz)</a:t>
                    </a:r>
                  </a:p>
                </p:txBody>
              </p:sp>
              <p:sp>
                <p:nvSpPr>
                  <p:cNvPr id="128" name="ZoneTexte 127">
                    <a:extLst>
                      <a:ext uri="{FF2B5EF4-FFF2-40B4-BE49-F238E27FC236}">
                        <a16:creationId xmlns:a16="http://schemas.microsoft.com/office/drawing/2014/main" id="{196F6CDC-698B-0E07-AFE6-3E9D3B6D5ABA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4055741" y="3120591"/>
                    <a:ext cx="853725" cy="2332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 "/>
                      </a:rPr>
                      <a:t>dB(S(2,2))</a:t>
                    </a:r>
                  </a:p>
                </p:txBody>
              </p:sp>
              <p:pic>
                <p:nvPicPr>
                  <p:cNvPr id="129" name="Image 128">
                    <a:extLst>
                      <a:ext uri="{FF2B5EF4-FFF2-40B4-BE49-F238E27FC236}">
                        <a16:creationId xmlns:a16="http://schemas.microsoft.com/office/drawing/2014/main" id="{ECE06BA5-8E70-4836-661E-E100BC69555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/>
                  <a:stretch>
                    <a:fillRect/>
                  </a:stretch>
                </p:blipFill>
                <p:spPr>
                  <a:xfrm>
                    <a:off x="4826145" y="2392075"/>
                    <a:ext cx="2691736" cy="1731649"/>
                  </a:xfrm>
                  <a:prstGeom prst="rect">
                    <a:avLst/>
                  </a:prstGeom>
                </p:spPr>
              </p:pic>
            </p:grpSp>
            <p:cxnSp>
              <p:nvCxnSpPr>
                <p:cNvPr id="124" name="Connecteur droit 123">
                  <a:extLst>
                    <a:ext uri="{FF2B5EF4-FFF2-40B4-BE49-F238E27FC236}">
                      <a16:creationId xmlns:a16="http://schemas.microsoft.com/office/drawing/2014/main" id="{D2E1A4DD-55AA-7339-B0B1-76E9EB79C4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34252" y="3032599"/>
                  <a:ext cx="253751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ysDash"/>
                  <a:miter lim="800000"/>
                </a:ln>
                <a:effectLst/>
              </p:spPr>
            </p:cxnSp>
          </p:grpSp>
          <p:sp>
            <p:nvSpPr>
              <p:cNvPr id="36" name="ZoneTexte 35">
                <a:extLst>
                  <a:ext uri="{FF2B5EF4-FFF2-40B4-BE49-F238E27FC236}">
                    <a16:creationId xmlns:a16="http://schemas.microsoft.com/office/drawing/2014/main" id="{70EBF6C2-A511-DE77-5645-D9E7036412AF}"/>
                  </a:ext>
                </a:extLst>
              </p:cNvPr>
              <p:cNvSpPr txBox="1"/>
              <p:nvPr/>
            </p:nvSpPr>
            <p:spPr>
              <a:xfrm>
                <a:off x="5516948" y="3552848"/>
                <a:ext cx="152737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b="1" dirty="0">
                    <a:solidFill>
                      <a:schemeClr val="accent1"/>
                    </a:solidFill>
                  </a:rPr>
                  <a:t>Adaptation</a:t>
                </a:r>
              </a:p>
            </p:txBody>
          </p:sp>
        </p:grpSp>
        <p:grpSp>
          <p:nvGrpSpPr>
            <p:cNvPr id="180" name="Groupe 179">
              <a:extLst>
                <a:ext uri="{FF2B5EF4-FFF2-40B4-BE49-F238E27FC236}">
                  <a16:creationId xmlns:a16="http://schemas.microsoft.com/office/drawing/2014/main" id="{AB60FC2E-B964-EA31-561F-3AAAAEE55C2F}"/>
                </a:ext>
              </a:extLst>
            </p:cNvPr>
            <p:cNvGrpSpPr/>
            <p:nvPr/>
          </p:nvGrpSpPr>
          <p:grpSpPr>
            <a:xfrm>
              <a:off x="289149" y="3538204"/>
              <a:ext cx="3991134" cy="2566380"/>
              <a:chOff x="308897" y="3461204"/>
              <a:chExt cx="3991134" cy="2566380"/>
            </a:xfrm>
          </p:grpSpPr>
          <p:grpSp>
            <p:nvGrpSpPr>
              <p:cNvPr id="3" name="Groupe 2">
                <a:extLst>
                  <a:ext uri="{FF2B5EF4-FFF2-40B4-BE49-F238E27FC236}">
                    <a16:creationId xmlns:a16="http://schemas.microsoft.com/office/drawing/2014/main" id="{413A9DC7-BB9E-F16D-4B1C-FBCCCAD9BBF1}"/>
                  </a:ext>
                </a:extLst>
              </p:cNvPr>
              <p:cNvGrpSpPr/>
              <p:nvPr/>
            </p:nvGrpSpPr>
            <p:grpSpPr>
              <a:xfrm>
                <a:off x="308897" y="3461204"/>
                <a:ext cx="3991134" cy="2566380"/>
                <a:chOff x="853764" y="2394189"/>
                <a:chExt cx="3361278" cy="2161369"/>
              </a:xfrm>
            </p:grpSpPr>
            <p:sp>
              <p:nvSpPr>
                <p:cNvPr id="57" name="ZoneTexte 56">
                  <a:extLst>
                    <a:ext uri="{FF2B5EF4-FFF2-40B4-BE49-F238E27FC236}">
                      <a16:creationId xmlns:a16="http://schemas.microsoft.com/office/drawing/2014/main" id="{72D56DCA-4CF8-28BC-D55C-CDACD03E1ADC}"/>
                    </a:ext>
                  </a:extLst>
                </p:cNvPr>
                <p:cNvSpPr txBox="1"/>
                <p:nvPr/>
              </p:nvSpPr>
              <p:spPr>
                <a:xfrm>
                  <a:off x="2046066" y="4322273"/>
                  <a:ext cx="1696116" cy="2332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 dirty="0">
                      <a:solidFill>
                        <a:prstClr val="black"/>
                      </a:solidFill>
                      <a:latin typeface="Arial "/>
                    </a:rPr>
                    <a:t>Frequency (GHz)</a:t>
                  </a:r>
                </a:p>
              </p:txBody>
            </p:sp>
            <p:grpSp>
              <p:nvGrpSpPr>
                <p:cNvPr id="67" name="Groupe 66">
                  <a:extLst>
                    <a:ext uri="{FF2B5EF4-FFF2-40B4-BE49-F238E27FC236}">
                      <a16:creationId xmlns:a16="http://schemas.microsoft.com/office/drawing/2014/main" id="{F212E872-5F74-C814-FFFE-7423308F8F67}"/>
                    </a:ext>
                  </a:extLst>
                </p:cNvPr>
                <p:cNvGrpSpPr/>
                <p:nvPr/>
              </p:nvGrpSpPr>
              <p:grpSpPr>
                <a:xfrm>
                  <a:off x="853764" y="2394189"/>
                  <a:ext cx="3361278" cy="2002888"/>
                  <a:chOff x="853764" y="2394189"/>
                  <a:chExt cx="3361278" cy="2002888"/>
                </a:xfrm>
              </p:grpSpPr>
              <p:pic>
                <p:nvPicPr>
                  <p:cNvPr id="68" name="Image 67">
                    <a:extLst>
                      <a:ext uri="{FF2B5EF4-FFF2-40B4-BE49-F238E27FC236}">
                        <a16:creationId xmlns:a16="http://schemas.microsoft.com/office/drawing/2014/main" id="{3FFD0522-D4CC-A663-A83E-A24190D4DC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1349785" y="2491045"/>
                    <a:ext cx="2691736" cy="1736152"/>
                  </a:xfrm>
                  <a:prstGeom prst="rect">
                    <a:avLst/>
                  </a:prstGeom>
                </p:spPr>
              </p:pic>
              <p:grpSp>
                <p:nvGrpSpPr>
                  <p:cNvPr id="69" name="Groupe 68">
                    <a:extLst>
                      <a:ext uri="{FF2B5EF4-FFF2-40B4-BE49-F238E27FC236}">
                        <a16:creationId xmlns:a16="http://schemas.microsoft.com/office/drawing/2014/main" id="{876E8B6B-70E7-181A-C946-F3F9460C79D8}"/>
                      </a:ext>
                    </a:extLst>
                  </p:cNvPr>
                  <p:cNvGrpSpPr/>
                  <p:nvPr/>
                </p:nvGrpSpPr>
                <p:grpSpPr>
                  <a:xfrm>
                    <a:off x="1321038" y="4189713"/>
                    <a:ext cx="2894004" cy="207364"/>
                    <a:chOff x="641752" y="3623495"/>
                    <a:chExt cx="5266345" cy="377348"/>
                  </a:xfrm>
                </p:grpSpPr>
                <p:sp>
                  <p:nvSpPr>
                    <p:cNvPr id="83" name="ZoneTexte 82">
                      <a:extLst>
                        <a:ext uri="{FF2B5EF4-FFF2-40B4-BE49-F238E27FC236}">
                          <a16:creationId xmlns:a16="http://schemas.microsoft.com/office/drawing/2014/main" id="{11077A18-9B4B-FCD3-7F8B-61F9BBFE850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1752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p:txBody>
                </p:sp>
                <p:sp>
                  <p:nvSpPr>
                    <p:cNvPr id="84" name="ZoneTexte 83">
                      <a:extLst>
                        <a:ext uri="{FF2B5EF4-FFF2-40B4-BE49-F238E27FC236}">
                          <a16:creationId xmlns:a16="http://schemas.microsoft.com/office/drawing/2014/main" id="{83DA85EB-A587-5035-7F58-E3C1BE072A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1723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6</a:t>
                      </a:r>
                    </a:p>
                  </p:txBody>
                </p:sp>
                <p:sp>
                  <p:nvSpPr>
                    <p:cNvPr id="85" name="ZoneTexte 84">
                      <a:extLst>
                        <a:ext uri="{FF2B5EF4-FFF2-40B4-BE49-F238E27FC236}">
                          <a16:creationId xmlns:a16="http://schemas.microsoft.com/office/drawing/2014/main" id="{7E2336D7-50D2-C542-38E2-A8EF74765B7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1040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p:txBody>
                </p:sp>
                <p:sp>
                  <p:nvSpPr>
                    <p:cNvPr id="86" name="ZoneTexte 85">
                      <a:extLst>
                        <a:ext uri="{FF2B5EF4-FFF2-40B4-BE49-F238E27FC236}">
                          <a16:creationId xmlns:a16="http://schemas.microsoft.com/office/drawing/2014/main" id="{5E078D79-07EE-EF25-AAB0-393CC3CF42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3058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p:txBody>
                </p:sp>
                <p:sp>
                  <p:nvSpPr>
                    <p:cNvPr id="87" name="ZoneTexte 86">
                      <a:extLst>
                        <a:ext uri="{FF2B5EF4-FFF2-40B4-BE49-F238E27FC236}">
                          <a16:creationId xmlns:a16="http://schemas.microsoft.com/office/drawing/2014/main" id="{0582156F-42AE-BE49-BA21-22984D15381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17422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p:txBody>
                </p:sp>
                <p:sp>
                  <p:nvSpPr>
                    <p:cNvPr id="88" name="ZoneTexte 87">
                      <a:extLst>
                        <a:ext uri="{FF2B5EF4-FFF2-40B4-BE49-F238E27FC236}">
                          <a16:creationId xmlns:a16="http://schemas.microsoft.com/office/drawing/2014/main" id="{A3208598-8A20-C5F1-A92A-B33CAE43E6B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11693" y="3623495"/>
                      <a:ext cx="58108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p:txBody>
                </p:sp>
                <p:sp>
                  <p:nvSpPr>
                    <p:cNvPr id="89" name="ZoneTexte 88">
                      <a:extLst>
                        <a:ext uri="{FF2B5EF4-FFF2-40B4-BE49-F238E27FC236}">
                          <a16:creationId xmlns:a16="http://schemas.microsoft.com/office/drawing/2014/main" id="{4AD10D04-9989-B635-2605-BCBB87948C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81010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90" name="ZoneTexte 89">
                      <a:extLst>
                        <a:ext uri="{FF2B5EF4-FFF2-40B4-BE49-F238E27FC236}">
                          <a16:creationId xmlns:a16="http://schemas.microsoft.com/office/drawing/2014/main" id="{0E2F883C-F60F-4D53-D8C9-F6F3D538E4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84645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p:txBody>
                </p:sp>
                <p:sp>
                  <p:nvSpPr>
                    <p:cNvPr id="91" name="ZoneTexte 90">
                      <a:extLst>
                        <a:ext uri="{FF2B5EF4-FFF2-40B4-BE49-F238E27FC236}">
                          <a16:creationId xmlns:a16="http://schemas.microsoft.com/office/drawing/2014/main" id="{341693FE-0646-62A5-0A5B-718E1F6BEE0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39911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p:txBody>
                </p:sp>
                <p:sp>
                  <p:nvSpPr>
                    <p:cNvPr id="92" name="ZoneTexte 91">
                      <a:extLst>
                        <a:ext uri="{FF2B5EF4-FFF2-40B4-BE49-F238E27FC236}">
                          <a16:creationId xmlns:a16="http://schemas.microsoft.com/office/drawing/2014/main" id="{2B754FF6-876C-0B18-086F-C1FFC264623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140" y="3623495"/>
                      <a:ext cx="581082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p:txBody>
                </p:sp>
                <p:sp>
                  <p:nvSpPr>
                    <p:cNvPr id="93" name="ZoneTexte 92">
                      <a:extLst>
                        <a:ext uri="{FF2B5EF4-FFF2-40B4-BE49-F238E27FC236}">
                          <a16:creationId xmlns:a16="http://schemas.microsoft.com/office/drawing/2014/main" id="{80EBB976-CEA1-DED7-C911-E701276E49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9302" y="3623495"/>
                      <a:ext cx="618795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p:txBody>
                </p:sp>
              </p:grpSp>
              <p:grpSp>
                <p:nvGrpSpPr>
                  <p:cNvPr id="70" name="Groupe 69">
                    <a:extLst>
                      <a:ext uri="{FF2B5EF4-FFF2-40B4-BE49-F238E27FC236}">
                        <a16:creationId xmlns:a16="http://schemas.microsoft.com/office/drawing/2014/main" id="{73156359-3D9D-462A-9F8B-B4883F615A6D}"/>
                      </a:ext>
                    </a:extLst>
                  </p:cNvPr>
                  <p:cNvGrpSpPr/>
                  <p:nvPr/>
                </p:nvGrpSpPr>
                <p:grpSpPr>
                  <a:xfrm>
                    <a:off x="1009553" y="2394189"/>
                    <a:ext cx="426994" cy="1861870"/>
                    <a:chOff x="1038131" y="2397364"/>
                    <a:chExt cx="426994" cy="1861870"/>
                  </a:xfrm>
                </p:grpSpPr>
                <p:sp>
                  <p:nvSpPr>
                    <p:cNvPr id="72" name="ZoneTexte 71">
                      <a:extLst>
                        <a:ext uri="{FF2B5EF4-FFF2-40B4-BE49-F238E27FC236}">
                          <a16:creationId xmlns:a16="http://schemas.microsoft.com/office/drawing/2014/main" id="{F7FD82B1-9E08-11A6-1843-6D5729CF6F1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68102" y="2397364"/>
                      <a:ext cx="19229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p:txBody>
                </p:sp>
                <p:sp>
                  <p:nvSpPr>
                    <p:cNvPr id="73" name="ZoneTexte 72">
                      <a:extLst>
                        <a:ext uri="{FF2B5EF4-FFF2-40B4-BE49-F238E27FC236}">
                          <a16:creationId xmlns:a16="http://schemas.microsoft.com/office/drawing/2014/main" id="{2158890F-1559-A6D0-3565-D1E51A3DF9F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131" y="2545670"/>
                      <a:ext cx="426994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- 0.1                                            </a:t>
                      </a:r>
                    </a:p>
                  </p:txBody>
                </p:sp>
                <p:sp>
                  <p:nvSpPr>
                    <p:cNvPr id="74" name="ZoneTexte 73">
                      <a:extLst>
                        <a:ext uri="{FF2B5EF4-FFF2-40B4-BE49-F238E27FC236}">
                          <a16:creationId xmlns:a16="http://schemas.microsoft.com/office/drawing/2014/main" id="{B6C7D530-DA9F-7768-1A80-B78194EDBCC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2713026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- 0.2</a:t>
                      </a:r>
                    </a:p>
                  </p:txBody>
                </p:sp>
                <p:sp>
                  <p:nvSpPr>
                    <p:cNvPr id="75" name="ZoneTexte 74">
                      <a:extLst>
                        <a:ext uri="{FF2B5EF4-FFF2-40B4-BE49-F238E27FC236}">
                          <a16:creationId xmlns:a16="http://schemas.microsoft.com/office/drawing/2014/main" id="{1E1AD28A-30D7-E7B7-40ED-A4BD082D8F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2880382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- 0.3</a:t>
                      </a:r>
                    </a:p>
                  </p:txBody>
                </p:sp>
                <p:sp>
                  <p:nvSpPr>
                    <p:cNvPr id="76" name="ZoneTexte 75">
                      <a:extLst>
                        <a:ext uri="{FF2B5EF4-FFF2-40B4-BE49-F238E27FC236}">
                          <a16:creationId xmlns:a16="http://schemas.microsoft.com/office/drawing/2014/main" id="{4340BD7A-7D06-376F-2C25-B663CC87A9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3047738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- 0.4</a:t>
                      </a:r>
                    </a:p>
                  </p:txBody>
                </p:sp>
                <p:sp>
                  <p:nvSpPr>
                    <p:cNvPr id="77" name="ZoneTexte 76">
                      <a:extLst>
                        <a:ext uri="{FF2B5EF4-FFF2-40B4-BE49-F238E27FC236}">
                          <a16:creationId xmlns:a16="http://schemas.microsoft.com/office/drawing/2014/main" id="{C73584FE-8AE6-3AA8-2F18-3488283BFF7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3215094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- 0.5</a:t>
                      </a:r>
                    </a:p>
                  </p:txBody>
                </p:sp>
                <p:sp>
                  <p:nvSpPr>
                    <p:cNvPr id="78" name="ZoneTexte 77">
                      <a:extLst>
                        <a:ext uri="{FF2B5EF4-FFF2-40B4-BE49-F238E27FC236}">
                          <a16:creationId xmlns:a16="http://schemas.microsoft.com/office/drawing/2014/main" id="{D72EA876-9A08-DD11-8143-CF91BA579EF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3382450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- 0.6</a:t>
                      </a:r>
                    </a:p>
                  </p:txBody>
                </p:sp>
                <p:sp>
                  <p:nvSpPr>
                    <p:cNvPr id="79" name="ZoneTexte 78">
                      <a:extLst>
                        <a:ext uri="{FF2B5EF4-FFF2-40B4-BE49-F238E27FC236}">
                          <a16:creationId xmlns:a16="http://schemas.microsoft.com/office/drawing/2014/main" id="{B003FDA5-82D0-C307-E0A6-E7365E8EC0E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3549806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- 0.7</a:t>
                      </a:r>
                    </a:p>
                  </p:txBody>
                </p:sp>
                <p:sp>
                  <p:nvSpPr>
                    <p:cNvPr id="80" name="ZoneTexte 79">
                      <a:extLst>
                        <a:ext uri="{FF2B5EF4-FFF2-40B4-BE49-F238E27FC236}">
                          <a16:creationId xmlns:a16="http://schemas.microsoft.com/office/drawing/2014/main" id="{453BD6F2-9F4F-CCC8-444B-EF85255EF2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3717162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- 0.8</a:t>
                      </a:r>
                    </a:p>
                  </p:txBody>
                </p:sp>
                <p:sp>
                  <p:nvSpPr>
                    <p:cNvPr id="81" name="ZoneTexte 80">
                      <a:extLst>
                        <a:ext uri="{FF2B5EF4-FFF2-40B4-BE49-F238E27FC236}">
                          <a16:creationId xmlns:a16="http://schemas.microsoft.com/office/drawing/2014/main" id="{EB5FE968-2E91-808A-3A11-56B3645B531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3884518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- 0.9</a:t>
                      </a:r>
                    </a:p>
                  </p:txBody>
                </p:sp>
                <p:sp>
                  <p:nvSpPr>
                    <p:cNvPr id="82" name="ZoneTexte 81">
                      <a:extLst>
                        <a:ext uri="{FF2B5EF4-FFF2-40B4-BE49-F238E27FC236}">
                          <a16:creationId xmlns:a16="http://schemas.microsoft.com/office/drawing/2014/main" id="{EA402921-F02D-1C0C-3561-A56AC6B425C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38264" y="4051870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- 1.0</a:t>
                      </a:r>
                    </a:p>
                  </p:txBody>
                </p:sp>
              </p:grpSp>
              <p:sp>
                <p:nvSpPr>
                  <p:cNvPr id="71" name="ZoneTexte 70">
                    <a:extLst>
                      <a:ext uri="{FF2B5EF4-FFF2-40B4-BE49-F238E27FC236}">
                        <a16:creationId xmlns:a16="http://schemas.microsoft.com/office/drawing/2014/main" id="{98D20CF9-6911-B5B3-EE13-A38AE353A2C8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543544" y="3247220"/>
                    <a:ext cx="853725" cy="2332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200" b="1" dirty="0">
                        <a:solidFill>
                          <a:srgbClr val="FF0000"/>
                        </a:solidFill>
                        <a:latin typeface="Arial "/>
                      </a:rPr>
                      <a:t>dB(S(2,1))</a:t>
                    </a:r>
                  </a:p>
                </p:txBody>
              </p:sp>
            </p:grpSp>
          </p:grpSp>
          <p:sp>
            <p:nvSpPr>
              <p:cNvPr id="48" name="ZoneTexte 47">
                <a:extLst>
                  <a:ext uri="{FF2B5EF4-FFF2-40B4-BE49-F238E27FC236}">
                    <a16:creationId xmlns:a16="http://schemas.microsoft.com/office/drawing/2014/main" id="{98E1EAE0-EBF7-50DA-B14A-7EF9BDC88472}"/>
                  </a:ext>
                </a:extLst>
              </p:cNvPr>
              <p:cNvSpPr txBox="1"/>
              <p:nvPr/>
            </p:nvSpPr>
            <p:spPr>
              <a:xfrm>
                <a:off x="1473999" y="3530316"/>
                <a:ext cx="22422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b="1" dirty="0">
                    <a:solidFill>
                      <a:schemeClr val="accent3"/>
                    </a:solidFill>
                  </a:rPr>
                  <a:t>Insertion losses</a:t>
                </a:r>
              </a:p>
            </p:txBody>
          </p:sp>
        </p:grpSp>
        <p:grpSp>
          <p:nvGrpSpPr>
            <p:cNvPr id="182" name="Groupe 181">
              <a:extLst>
                <a:ext uri="{FF2B5EF4-FFF2-40B4-BE49-F238E27FC236}">
                  <a16:creationId xmlns:a16="http://schemas.microsoft.com/office/drawing/2014/main" id="{980759E0-17BC-F17B-7E1E-028634A458D3}"/>
                </a:ext>
              </a:extLst>
            </p:cNvPr>
            <p:cNvGrpSpPr/>
            <p:nvPr/>
          </p:nvGrpSpPr>
          <p:grpSpPr>
            <a:xfrm>
              <a:off x="4202240" y="921301"/>
              <a:ext cx="3942580" cy="2547349"/>
              <a:chOff x="4133117" y="856551"/>
              <a:chExt cx="3942580" cy="2547349"/>
            </a:xfrm>
          </p:grpSpPr>
          <p:grpSp>
            <p:nvGrpSpPr>
              <p:cNvPr id="150" name="Groupe 149">
                <a:extLst>
                  <a:ext uri="{FF2B5EF4-FFF2-40B4-BE49-F238E27FC236}">
                    <a16:creationId xmlns:a16="http://schemas.microsoft.com/office/drawing/2014/main" id="{EE048F16-A669-3F22-7C13-CC5ADBDAFE03}"/>
                  </a:ext>
                </a:extLst>
              </p:cNvPr>
              <p:cNvGrpSpPr/>
              <p:nvPr/>
            </p:nvGrpSpPr>
            <p:grpSpPr>
              <a:xfrm>
                <a:off x="4133117" y="856551"/>
                <a:ext cx="3942580" cy="2547349"/>
                <a:chOff x="4312502" y="108731"/>
                <a:chExt cx="3320386" cy="2145341"/>
              </a:xfrm>
            </p:grpSpPr>
            <p:grpSp>
              <p:nvGrpSpPr>
                <p:cNvPr id="151" name="Groupe 150">
                  <a:extLst>
                    <a:ext uri="{FF2B5EF4-FFF2-40B4-BE49-F238E27FC236}">
                      <a16:creationId xmlns:a16="http://schemas.microsoft.com/office/drawing/2014/main" id="{FB0982A0-A9DB-1E4C-5619-FB7BE1E47FA6}"/>
                    </a:ext>
                  </a:extLst>
                </p:cNvPr>
                <p:cNvGrpSpPr/>
                <p:nvPr/>
              </p:nvGrpSpPr>
              <p:grpSpPr>
                <a:xfrm>
                  <a:off x="4312502" y="108731"/>
                  <a:ext cx="3320386" cy="2145341"/>
                  <a:chOff x="4269007" y="262521"/>
                  <a:chExt cx="3320386" cy="2145341"/>
                </a:xfrm>
              </p:grpSpPr>
              <p:pic>
                <p:nvPicPr>
                  <p:cNvPr id="153" name="Image 152">
                    <a:extLst>
                      <a:ext uri="{FF2B5EF4-FFF2-40B4-BE49-F238E27FC236}">
                        <a16:creationId xmlns:a16="http://schemas.microsoft.com/office/drawing/2014/main" id="{07995B09-EDD3-AF5F-9E7C-8B80B0B4023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4718618" y="364680"/>
                    <a:ext cx="2692155" cy="1725920"/>
                  </a:xfrm>
                  <a:prstGeom prst="rect">
                    <a:avLst/>
                  </a:prstGeom>
                </p:spPr>
              </p:pic>
              <p:grpSp>
                <p:nvGrpSpPr>
                  <p:cNvPr id="154" name="Groupe 153">
                    <a:extLst>
                      <a:ext uri="{FF2B5EF4-FFF2-40B4-BE49-F238E27FC236}">
                        <a16:creationId xmlns:a16="http://schemas.microsoft.com/office/drawing/2014/main" id="{7B1A4326-E3A9-10C5-37C1-A919787E0F76}"/>
                      </a:ext>
                    </a:extLst>
                  </p:cNvPr>
                  <p:cNvGrpSpPr/>
                  <p:nvPr/>
                </p:nvGrpSpPr>
                <p:grpSpPr>
                  <a:xfrm>
                    <a:off x="4695389" y="2055747"/>
                    <a:ext cx="2894004" cy="207364"/>
                    <a:chOff x="641752" y="3623495"/>
                    <a:chExt cx="5266345" cy="377348"/>
                  </a:xfrm>
                </p:grpSpPr>
                <p:sp>
                  <p:nvSpPr>
                    <p:cNvPr id="167" name="ZoneTexte 166">
                      <a:extLst>
                        <a:ext uri="{FF2B5EF4-FFF2-40B4-BE49-F238E27FC236}">
                          <a16:creationId xmlns:a16="http://schemas.microsoft.com/office/drawing/2014/main" id="{EC33BD98-2031-32F5-A511-42F2CB819A9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1752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p:txBody>
                </p:sp>
                <p:sp>
                  <p:nvSpPr>
                    <p:cNvPr id="168" name="ZoneTexte 167">
                      <a:extLst>
                        <a:ext uri="{FF2B5EF4-FFF2-40B4-BE49-F238E27FC236}">
                          <a16:creationId xmlns:a16="http://schemas.microsoft.com/office/drawing/2014/main" id="{A5923A35-9F47-3039-D828-31CEBF2B853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1723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6</a:t>
                      </a:r>
                    </a:p>
                  </p:txBody>
                </p:sp>
                <p:sp>
                  <p:nvSpPr>
                    <p:cNvPr id="169" name="ZoneTexte 168">
                      <a:extLst>
                        <a:ext uri="{FF2B5EF4-FFF2-40B4-BE49-F238E27FC236}">
                          <a16:creationId xmlns:a16="http://schemas.microsoft.com/office/drawing/2014/main" id="{B8B1F907-8517-CA94-2D66-CFA7456BBE60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1040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p:txBody>
                </p:sp>
                <p:sp>
                  <p:nvSpPr>
                    <p:cNvPr id="170" name="ZoneTexte 169">
                      <a:extLst>
                        <a:ext uri="{FF2B5EF4-FFF2-40B4-BE49-F238E27FC236}">
                          <a16:creationId xmlns:a16="http://schemas.microsoft.com/office/drawing/2014/main" id="{2C4FBB42-C561-D71A-7554-6C2EBD3EDBE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3058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p:txBody>
                </p:sp>
                <p:sp>
                  <p:nvSpPr>
                    <p:cNvPr id="171" name="ZoneTexte 170">
                      <a:extLst>
                        <a:ext uri="{FF2B5EF4-FFF2-40B4-BE49-F238E27FC236}">
                          <a16:creationId xmlns:a16="http://schemas.microsoft.com/office/drawing/2014/main" id="{CEB9D4E6-E464-C492-70BE-9F94A3D1AA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17422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p:txBody>
                </p:sp>
                <p:sp>
                  <p:nvSpPr>
                    <p:cNvPr id="172" name="ZoneTexte 171">
                      <a:extLst>
                        <a:ext uri="{FF2B5EF4-FFF2-40B4-BE49-F238E27FC236}">
                          <a16:creationId xmlns:a16="http://schemas.microsoft.com/office/drawing/2014/main" id="{64B28E72-DA5E-A2FF-2606-640AA01A188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11693" y="3623495"/>
                      <a:ext cx="58108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p:txBody>
                </p:sp>
                <p:sp>
                  <p:nvSpPr>
                    <p:cNvPr id="173" name="ZoneTexte 172">
                      <a:extLst>
                        <a:ext uri="{FF2B5EF4-FFF2-40B4-BE49-F238E27FC236}">
                          <a16:creationId xmlns:a16="http://schemas.microsoft.com/office/drawing/2014/main" id="{63151817-F605-DD93-D616-41877CE522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81010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74" name="ZoneTexte 173">
                      <a:extLst>
                        <a:ext uri="{FF2B5EF4-FFF2-40B4-BE49-F238E27FC236}">
                          <a16:creationId xmlns:a16="http://schemas.microsoft.com/office/drawing/2014/main" id="{D883F39F-E063-5CE8-AEC8-0B522AA3AEF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84645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p:txBody>
                </p:sp>
                <p:sp>
                  <p:nvSpPr>
                    <p:cNvPr id="175" name="ZoneTexte 174">
                      <a:extLst>
                        <a:ext uri="{FF2B5EF4-FFF2-40B4-BE49-F238E27FC236}">
                          <a16:creationId xmlns:a16="http://schemas.microsoft.com/office/drawing/2014/main" id="{A35B4C8D-2A18-79FB-93A6-F0F0C1EAAA6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39911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p:txBody>
                </p:sp>
                <p:sp>
                  <p:nvSpPr>
                    <p:cNvPr id="176" name="ZoneTexte 175">
                      <a:extLst>
                        <a:ext uri="{FF2B5EF4-FFF2-40B4-BE49-F238E27FC236}">
                          <a16:creationId xmlns:a16="http://schemas.microsoft.com/office/drawing/2014/main" id="{44C525AC-CB0E-AD77-C7A5-0F980E576A6C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140" y="3623495"/>
                      <a:ext cx="581082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p:txBody>
                </p:sp>
                <p:sp>
                  <p:nvSpPr>
                    <p:cNvPr id="177" name="ZoneTexte 176">
                      <a:extLst>
                        <a:ext uri="{FF2B5EF4-FFF2-40B4-BE49-F238E27FC236}">
                          <a16:creationId xmlns:a16="http://schemas.microsoft.com/office/drawing/2014/main" id="{9AA93162-A3F4-0142-F73F-7195ADBD20C5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9302" y="3623495"/>
                      <a:ext cx="618795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p:txBody>
                </p:sp>
              </p:grpSp>
              <p:grpSp>
                <p:nvGrpSpPr>
                  <p:cNvPr id="155" name="Groupe 154">
                    <a:extLst>
                      <a:ext uri="{FF2B5EF4-FFF2-40B4-BE49-F238E27FC236}">
                        <a16:creationId xmlns:a16="http://schemas.microsoft.com/office/drawing/2014/main" id="{A1A6F457-2B00-71BD-59C2-206100E68E30}"/>
                      </a:ext>
                    </a:extLst>
                  </p:cNvPr>
                  <p:cNvGrpSpPr/>
                  <p:nvPr/>
                </p:nvGrpSpPr>
                <p:grpSpPr>
                  <a:xfrm>
                    <a:off x="4423397" y="262521"/>
                    <a:ext cx="409716" cy="1860456"/>
                    <a:chOff x="1331293" y="1853118"/>
                    <a:chExt cx="409716" cy="1860456"/>
                  </a:xfrm>
                </p:grpSpPr>
                <p:sp>
                  <p:nvSpPr>
                    <p:cNvPr id="158" name="ZoneTexte 157">
                      <a:extLst>
                        <a:ext uri="{FF2B5EF4-FFF2-40B4-BE49-F238E27FC236}">
                          <a16:creationId xmlns:a16="http://schemas.microsoft.com/office/drawing/2014/main" id="{7CF51791-C929-F960-4662-1A2523A60C9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24350" y="1853118"/>
                      <a:ext cx="19229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p:txBody>
                </p:sp>
                <p:sp>
                  <p:nvSpPr>
                    <p:cNvPr id="159" name="ZoneTexte 158">
                      <a:extLst>
                        <a:ext uri="{FF2B5EF4-FFF2-40B4-BE49-F238E27FC236}">
                          <a16:creationId xmlns:a16="http://schemas.microsoft.com/office/drawing/2014/main" id="{22849869-A707-410B-5D9E-FF36DF96BD5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54551" y="2065677"/>
                      <a:ext cx="363199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- 5                                            </a:t>
                      </a:r>
                    </a:p>
                  </p:txBody>
                </p:sp>
                <p:sp>
                  <p:nvSpPr>
                    <p:cNvPr id="160" name="ZoneTexte 159">
                      <a:extLst>
                        <a:ext uri="{FF2B5EF4-FFF2-40B4-BE49-F238E27FC236}">
                          <a16:creationId xmlns:a16="http://schemas.microsoft.com/office/drawing/2014/main" id="{F459A6FD-5637-53AA-DE44-95EBED11B4D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275579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- 10</a:t>
                      </a:r>
                    </a:p>
                  </p:txBody>
                </p:sp>
                <p:sp>
                  <p:nvSpPr>
                    <p:cNvPr id="161" name="ZoneTexte 160">
                      <a:extLst>
                        <a:ext uri="{FF2B5EF4-FFF2-40B4-BE49-F238E27FC236}">
                          <a16:creationId xmlns:a16="http://schemas.microsoft.com/office/drawing/2014/main" id="{0921C8D9-45AF-F385-18BA-6E2338D03AE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465381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- 15</a:t>
                      </a:r>
                    </a:p>
                  </p:txBody>
                </p:sp>
                <p:sp>
                  <p:nvSpPr>
                    <p:cNvPr id="162" name="ZoneTexte 161">
                      <a:extLst>
                        <a:ext uri="{FF2B5EF4-FFF2-40B4-BE49-F238E27FC236}">
                          <a16:creationId xmlns:a16="http://schemas.microsoft.com/office/drawing/2014/main" id="{38F0F4FD-CB2E-6874-D4A3-2C9552DC21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672544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- 20</a:t>
                      </a:r>
                    </a:p>
                  </p:txBody>
                </p:sp>
                <p:sp>
                  <p:nvSpPr>
                    <p:cNvPr id="163" name="ZoneTexte 162">
                      <a:extLst>
                        <a:ext uri="{FF2B5EF4-FFF2-40B4-BE49-F238E27FC236}">
                          <a16:creationId xmlns:a16="http://schemas.microsoft.com/office/drawing/2014/main" id="{2906BE41-3087-603D-C7CC-772B4A73581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894553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- 25</a:t>
                      </a:r>
                    </a:p>
                  </p:txBody>
                </p:sp>
                <p:sp>
                  <p:nvSpPr>
                    <p:cNvPr id="164" name="ZoneTexte 163">
                      <a:extLst>
                        <a:ext uri="{FF2B5EF4-FFF2-40B4-BE49-F238E27FC236}">
                          <a16:creationId xmlns:a16="http://schemas.microsoft.com/office/drawing/2014/main" id="{827EBA8B-EB01-BC93-3A11-700F7B48470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087930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- 30</a:t>
                      </a:r>
                    </a:p>
                  </p:txBody>
                </p:sp>
                <p:sp>
                  <p:nvSpPr>
                    <p:cNvPr id="165" name="ZoneTexte 164">
                      <a:extLst>
                        <a:ext uri="{FF2B5EF4-FFF2-40B4-BE49-F238E27FC236}">
                          <a16:creationId xmlns:a16="http://schemas.microsoft.com/office/drawing/2014/main" id="{6EABC167-8995-1639-B0DB-73AEAF4902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298557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- 35</a:t>
                      </a:r>
                    </a:p>
                  </p:txBody>
                </p:sp>
                <p:sp>
                  <p:nvSpPr>
                    <p:cNvPr id="166" name="ZoneTexte 165">
                      <a:extLst>
                        <a:ext uri="{FF2B5EF4-FFF2-40B4-BE49-F238E27FC236}">
                          <a16:creationId xmlns:a16="http://schemas.microsoft.com/office/drawing/2014/main" id="{875D76E5-B802-C13E-B762-9E4CCD7B0FF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506210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*"/>
                        </a:rPr>
                        <a:t>- 40</a:t>
                      </a:r>
                    </a:p>
                  </p:txBody>
                </p:sp>
              </p:grpSp>
              <p:sp>
                <p:nvSpPr>
                  <p:cNvPr id="156" name="ZoneTexte 155">
                    <a:extLst>
                      <a:ext uri="{FF2B5EF4-FFF2-40B4-BE49-F238E27FC236}">
                        <a16:creationId xmlns:a16="http://schemas.microsoft.com/office/drawing/2014/main" id="{29D074BA-DA08-75BF-5DCF-185AE458F759}"/>
                      </a:ext>
                    </a:extLst>
                  </p:cNvPr>
                  <p:cNvSpPr txBox="1"/>
                  <p:nvPr/>
                </p:nvSpPr>
                <p:spPr>
                  <a:xfrm>
                    <a:off x="5444718" y="2174577"/>
                    <a:ext cx="1251543" cy="2332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"/>
                      </a:rPr>
                      <a:t>Frequency (GHz)</a:t>
                    </a:r>
                  </a:p>
                </p:txBody>
              </p:sp>
              <p:sp>
                <p:nvSpPr>
                  <p:cNvPr id="157" name="ZoneTexte 156">
                    <a:extLst>
                      <a:ext uri="{FF2B5EF4-FFF2-40B4-BE49-F238E27FC236}">
                        <a16:creationId xmlns:a16="http://schemas.microsoft.com/office/drawing/2014/main" id="{9DFCFCBA-3EA5-683C-092C-AA023E010D34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3958787" y="1107086"/>
                    <a:ext cx="853725" cy="2332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Arial "/>
                      </a:rPr>
                      <a:t>dB(S(1,2))</a:t>
                    </a:r>
                  </a:p>
                </p:txBody>
              </p:sp>
            </p:grpSp>
            <p:cxnSp>
              <p:nvCxnSpPr>
                <p:cNvPr id="152" name="Connecteur droit 151">
                  <a:extLst>
                    <a:ext uri="{FF2B5EF4-FFF2-40B4-BE49-F238E27FC236}">
                      <a16:creationId xmlns:a16="http://schemas.microsoft.com/office/drawing/2014/main" id="{80B097B9-493C-5A52-769C-FA093AD462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876460" y="838067"/>
                  <a:ext cx="2537515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ysClr val="windowText" lastClr="000000"/>
                  </a:solidFill>
                  <a:prstDash val="sysDash"/>
                  <a:miter lim="800000"/>
                </a:ln>
                <a:effectLst/>
              </p:spPr>
            </p:cxnSp>
          </p:grpSp>
          <p:sp>
            <p:nvSpPr>
              <p:cNvPr id="49" name="ZoneTexte 48">
                <a:extLst>
                  <a:ext uri="{FF2B5EF4-FFF2-40B4-BE49-F238E27FC236}">
                    <a16:creationId xmlns:a16="http://schemas.microsoft.com/office/drawing/2014/main" id="{A7DB4F1E-14BF-5D9A-6BBC-2D0D8B473ECA}"/>
                  </a:ext>
                </a:extLst>
              </p:cNvPr>
              <p:cNvSpPr txBox="1"/>
              <p:nvPr/>
            </p:nvSpPr>
            <p:spPr>
              <a:xfrm>
                <a:off x="5642577" y="943424"/>
                <a:ext cx="122693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b="1" dirty="0">
                    <a:solidFill>
                      <a:schemeClr val="bg2"/>
                    </a:solidFill>
                  </a:rPr>
                  <a:t>Isolation</a:t>
                </a:r>
              </a:p>
            </p:txBody>
          </p:sp>
        </p:grpSp>
        <p:grpSp>
          <p:nvGrpSpPr>
            <p:cNvPr id="220" name="Groupe 219">
              <a:extLst>
                <a:ext uri="{FF2B5EF4-FFF2-40B4-BE49-F238E27FC236}">
                  <a16:creationId xmlns:a16="http://schemas.microsoft.com/office/drawing/2014/main" id="{648C6CC2-A517-A7F5-AC2A-67202FACD118}"/>
                </a:ext>
              </a:extLst>
            </p:cNvPr>
            <p:cNvGrpSpPr/>
            <p:nvPr/>
          </p:nvGrpSpPr>
          <p:grpSpPr>
            <a:xfrm>
              <a:off x="289149" y="921301"/>
              <a:ext cx="3935545" cy="2543040"/>
              <a:chOff x="308399" y="844301"/>
              <a:chExt cx="3935545" cy="2543040"/>
            </a:xfrm>
          </p:grpSpPr>
          <p:grpSp>
            <p:nvGrpSpPr>
              <p:cNvPr id="189" name="Groupe 188">
                <a:extLst>
                  <a:ext uri="{FF2B5EF4-FFF2-40B4-BE49-F238E27FC236}">
                    <a16:creationId xmlns:a16="http://schemas.microsoft.com/office/drawing/2014/main" id="{CC344491-5879-3D96-0287-A72A8FC5D9C8}"/>
                  </a:ext>
                </a:extLst>
              </p:cNvPr>
              <p:cNvGrpSpPr/>
              <p:nvPr/>
            </p:nvGrpSpPr>
            <p:grpSpPr>
              <a:xfrm>
                <a:off x="308399" y="844301"/>
                <a:ext cx="3935545" cy="2543040"/>
                <a:chOff x="308399" y="844301"/>
                <a:chExt cx="3935545" cy="2543040"/>
              </a:xfrm>
            </p:grpSpPr>
            <p:grpSp>
              <p:nvGrpSpPr>
                <p:cNvPr id="95" name="Groupe 94">
                  <a:extLst>
                    <a:ext uri="{FF2B5EF4-FFF2-40B4-BE49-F238E27FC236}">
                      <a16:creationId xmlns:a16="http://schemas.microsoft.com/office/drawing/2014/main" id="{8F43F5C0-2D01-26A7-1620-9FAF193D6DE5}"/>
                    </a:ext>
                  </a:extLst>
                </p:cNvPr>
                <p:cNvGrpSpPr/>
                <p:nvPr/>
              </p:nvGrpSpPr>
              <p:grpSpPr>
                <a:xfrm>
                  <a:off x="308399" y="844301"/>
                  <a:ext cx="3935545" cy="2543040"/>
                  <a:chOff x="922243" y="120071"/>
                  <a:chExt cx="3314461" cy="2141712"/>
                </a:xfrm>
              </p:grpSpPr>
              <p:pic>
                <p:nvPicPr>
                  <p:cNvPr id="96" name="Image 95">
                    <a:extLst>
                      <a:ext uri="{FF2B5EF4-FFF2-40B4-BE49-F238E27FC236}">
                        <a16:creationId xmlns:a16="http://schemas.microsoft.com/office/drawing/2014/main" id="{3A7D9589-DC12-B3A2-C00A-A7775D7EF09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5"/>
                  <a:stretch>
                    <a:fillRect/>
                  </a:stretch>
                </p:blipFill>
                <p:spPr>
                  <a:xfrm>
                    <a:off x="1370964" y="227793"/>
                    <a:ext cx="2683566" cy="1716924"/>
                  </a:xfrm>
                  <a:prstGeom prst="rect">
                    <a:avLst/>
                  </a:prstGeom>
                </p:spPr>
              </p:pic>
              <p:grpSp>
                <p:nvGrpSpPr>
                  <p:cNvPr id="97" name="Groupe 96">
                    <a:extLst>
                      <a:ext uri="{FF2B5EF4-FFF2-40B4-BE49-F238E27FC236}">
                        <a16:creationId xmlns:a16="http://schemas.microsoft.com/office/drawing/2014/main" id="{3EBE1808-AA0F-AFC9-CB14-424495BE22BB}"/>
                      </a:ext>
                    </a:extLst>
                  </p:cNvPr>
                  <p:cNvGrpSpPr/>
                  <p:nvPr/>
                </p:nvGrpSpPr>
                <p:grpSpPr>
                  <a:xfrm>
                    <a:off x="1342700" y="1901097"/>
                    <a:ext cx="2894004" cy="207364"/>
                    <a:chOff x="641752" y="3623495"/>
                    <a:chExt cx="5266345" cy="377348"/>
                  </a:xfrm>
                </p:grpSpPr>
                <p:sp>
                  <p:nvSpPr>
                    <p:cNvPr id="110" name="ZoneTexte 109">
                      <a:extLst>
                        <a:ext uri="{FF2B5EF4-FFF2-40B4-BE49-F238E27FC236}">
                          <a16:creationId xmlns:a16="http://schemas.microsoft.com/office/drawing/2014/main" id="{46B2506D-CD50-794B-105E-D40F7EDD427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641752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p:txBody>
                </p:sp>
                <p:sp>
                  <p:nvSpPr>
                    <p:cNvPr id="111" name="ZoneTexte 110">
                      <a:extLst>
                        <a:ext uri="{FF2B5EF4-FFF2-40B4-BE49-F238E27FC236}">
                          <a16:creationId xmlns:a16="http://schemas.microsoft.com/office/drawing/2014/main" id="{EB73EF4F-8525-99F7-1C0C-9AFD00BD07A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101723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6</a:t>
                      </a:r>
                    </a:p>
                  </p:txBody>
                </p:sp>
                <p:sp>
                  <p:nvSpPr>
                    <p:cNvPr id="112" name="ZoneTexte 111">
                      <a:extLst>
                        <a:ext uri="{FF2B5EF4-FFF2-40B4-BE49-F238E27FC236}">
                          <a16:creationId xmlns:a16="http://schemas.microsoft.com/office/drawing/2014/main" id="{4D05CF90-CF38-4F39-3EF8-335CF122F77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571039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p:txBody>
                </p:sp>
                <p:sp>
                  <p:nvSpPr>
                    <p:cNvPr id="113" name="ZoneTexte 112">
                      <a:extLst>
                        <a:ext uri="{FF2B5EF4-FFF2-40B4-BE49-F238E27FC236}">
                          <a16:creationId xmlns:a16="http://schemas.microsoft.com/office/drawing/2014/main" id="{C74BA08E-0296-AC41-11A7-592608C63A8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3058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</a:p>
                  </p:txBody>
                </p:sp>
                <p:sp>
                  <p:nvSpPr>
                    <p:cNvPr id="114" name="ZoneTexte 113">
                      <a:extLst>
                        <a:ext uri="{FF2B5EF4-FFF2-40B4-BE49-F238E27FC236}">
                          <a16:creationId xmlns:a16="http://schemas.microsoft.com/office/drawing/2014/main" id="{01EF036B-6936-77E9-D7A4-0976B4ACB80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517423" y="3623495"/>
                      <a:ext cx="25997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</a:p>
                  </p:txBody>
                </p:sp>
                <p:sp>
                  <p:nvSpPr>
                    <p:cNvPr id="115" name="ZoneTexte 114">
                      <a:extLst>
                        <a:ext uri="{FF2B5EF4-FFF2-40B4-BE49-F238E27FC236}">
                          <a16:creationId xmlns:a16="http://schemas.microsoft.com/office/drawing/2014/main" id="{965BB1CC-2353-4F19-9972-C954A3A02C8A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911693" y="3623495"/>
                      <a:ext cx="581086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p:txBody>
                </p:sp>
                <p:sp>
                  <p:nvSpPr>
                    <p:cNvPr id="116" name="ZoneTexte 115">
                      <a:extLst>
                        <a:ext uri="{FF2B5EF4-FFF2-40B4-BE49-F238E27FC236}">
                          <a16:creationId xmlns:a16="http://schemas.microsoft.com/office/drawing/2014/main" id="{75AD860B-3228-1BCE-1B7E-58853DE3151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381011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p:txBody>
                </p:sp>
                <p:sp>
                  <p:nvSpPr>
                    <p:cNvPr id="117" name="ZoneTexte 116">
                      <a:extLst>
                        <a:ext uri="{FF2B5EF4-FFF2-40B4-BE49-F238E27FC236}">
                          <a16:creationId xmlns:a16="http://schemas.microsoft.com/office/drawing/2014/main" id="{1A2AE2BB-3DD0-788E-7E0D-D7240218522D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884644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p:txBody>
                </p:sp>
                <p:sp>
                  <p:nvSpPr>
                    <p:cNvPr id="118" name="ZoneTexte 117">
                      <a:extLst>
                        <a:ext uri="{FF2B5EF4-FFF2-40B4-BE49-F238E27FC236}">
                          <a16:creationId xmlns:a16="http://schemas.microsoft.com/office/drawing/2014/main" id="{E4C07440-05A9-B08C-0FC6-DEF931595223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339910" y="3623495"/>
                      <a:ext cx="581083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p:txBody>
                </p:sp>
                <p:sp>
                  <p:nvSpPr>
                    <p:cNvPr id="119" name="ZoneTexte 118">
                      <a:extLst>
                        <a:ext uri="{FF2B5EF4-FFF2-40B4-BE49-F238E27FC236}">
                          <a16:creationId xmlns:a16="http://schemas.microsoft.com/office/drawing/2014/main" id="{A8FD7BC0-A423-B31C-08B7-6248B15738D2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808140" y="3623495"/>
                      <a:ext cx="581082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p:txBody>
                </p:sp>
                <p:sp>
                  <p:nvSpPr>
                    <p:cNvPr id="120" name="ZoneTexte 119">
                      <a:extLst>
                        <a:ext uri="{FF2B5EF4-FFF2-40B4-BE49-F238E27FC236}">
                          <a16:creationId xmlns:a16="http://schemas.microsoft.com/office/drawing/2014/main" id="{A65A191D-EA34-0DB1-5994-FE9D002567C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5289302" y="3623495"/>
                      <a:ext cx="618795" cy="37734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p:txBody>
                </p:sp>
              </p:grpSp>
              <p:grpSp>
                <p:nvGrpSpPr>
                  <p:cNvPr id="98" name="Groupe 97">
                    <a:extLst>
                      <a:ext uri="{FF2B5EF4-FFF2-40B4-BE49-F238E27FC236}">
                        <a16:creationId xmlns:a16="http://schemas.microsoft.com/office/drawing/2014/main" id="{969EB689-118C-C3F6-1BDD-344D1E7EE4A4}"/>
                      </a:ext>
                    </a:extLst>
                  </p:cNvPr>
                  <p:cNvGrpSpPr/>
                  <p:nvPr/>
                </p:nvGrpSpPr>
                <p:grpSpPr>
                  <a:xfrm>
                    <a:off x="1072854" y="120071"/>
                    <a:ext cx="409716" cy="1860456"/>
                    <a:chOff x="1331293" y="1853118"/>
                    <a:chExt cx="409716" cy="1860456"/>
                  </a:xfrm>
                </p:grpSpPr>
                <p:sp>
                  <p:nvSpPr>
                    <p:cNvPr id="101" name="ZoneTexte 100">
                      <a:extLst>
                        <a:ext uri="{FF2B5EF4-FFF2-40B4-BE49-F238E27FC236}">
                          <a16:creationId xmlns:a16="http://schemas.microsoft.com/office/drawing/2014/main" id="{957E573D-9CA7-E96F-D81F-D0C44D0C5E2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424350" y="1853118"/>
                      <a:ext cx="19229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p:txBody>
                </p:sp>
                <p:sp>
                  <p:nvSpPr>
                    <p:cNvPr id="102" name="ZoneTexte 101">
                      <a:extLst>
                        <a:ext uri="{FF2B5EF4-FFF2-40B4-BE49-F238E27FC236}">
                          <a16:creationId xmlns:a16="http://schemas.microsoft.com/office/drawing/2014/main" id="{A871BFB3-7455-307B-0CE3-BB1866722D4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54551" y="2065677"/>
                      <a:ext cx="363199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- 5                                            </a:t>
                      </a:r>
                    </a:p>
                  </p:txBody>
                </p:sp>
                <p:sp>
                  <p:nvSpPr>
                    <p:cNvPr id="103" name="ZoneTexte 102">
                      <a:extLst>
                        <a:ext uri="{FF2B5EF4-FFF2-40B4-BE49-F238E27FC236}">
                          <a16:creationId xmlns:a16="http://schemas.microsoft.com/office/drawing/2014/main" id="{E1B481CA-E6F3-401D-5C5D-64B9349AE13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275579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- 10</a:t>
                      </a:r>
                    </a:p>
                  </p:txBody>
                </p:sp>
                <p:sp>
                  <p:nvSpPr>
                    <p:cNvPr id="104" name="ZoneTexte 103">
                      <a:extLst>
                        <a:ext uri="{FF2B5EF4-FFF2-40B4-BE49-F238E27FC236}">
                          <a16:creationId xmlns:a16="http://schemas.microsoft.com/office/drawing/2014/main" id="{78134DE0-D36C-4DEC-BEE8-868E08A881D9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465381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- 15</a:t>
                      </a:r>
                    </a:p>
                  </p:txBody>
                </p:sp>
                <p:sp>
                  <p:nvSpPr>
                    <p:cNvPr id="105" name="ZoneTexte 104">
                      <a:extLst>
                        <a:ext uri="{FF2B5EF4-FFF2-40B4-BE49-F238E27FC236}">
                          <a16:creationId xmlns:a16="http://schemas.microsoft.com/office/drawing/2014/main" id="{DC06F3AE-CDCC-0BC6-B847-7EEBE96F74F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672544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- 20</a:t>
                      </a:r>
                    </a:p>
                  </p:txBody>
                </p:sp>
                <p:sp>
                  <p:nvSpPr>
                    <p:cNvPr id="106" name="ZoneTexte 105">
                      <a:extLst>
                        <a:ext uri="{FF2B5EF4-FFF2-40B4-BE49-F238E27FC236}">
                          <a16:creationId xmlns:a16="http://schemas.microsoft.com/office/drawing/2014/main" id="{DB7C5690-85B2-471C-6D04-986DCF90E54B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2894553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- 25</a:t>
                      </a:r>
                    </a:p>
                  </p:txBody>
                </p:sp>
                <p:sp>
                  <p:nvSpPr>
                    <p:cNvPr id="107" name="ZoneTexte 106">
                      <a:extLst>
                        <a:ext uri="{FF2B5EF4-FFF2-40B4-BE49-F238E27FC236}">
                          <a16:creationId xmlns:a16="http://schemas.microsoft.com/office/drawing/2014/main" id="{FDAACFD0-85EE-9332-FCD7-2631D371BBF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087930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- 30</a:t>
                      </a:r>
                    </a:p>
                  </p:txBody>
                </p:sp>
                <p:sp>
                  <p:nvSpPr>
                    <p:cNvPr id="108" name="ZoneTexte 107">
                      <a:extLst>
                        <a:ext uri="{FF2B5EF4-FFF2-40B4-BE49-F238E27FC236}">
                          <a16:creationId xmlns:a16="http://schemas.microsoft.com/office/drawing/2014/main" id="{B8C165B4-9825-FF46-E126-6B91613E274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298557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- 35</a:t>
                      </a:r>
                    </a:p>
                  </p:txBody>
                </p:sp>
                <p:sp>
                  <p:nvSpPr>
                    <p:cNvPr id="109" name="ZoneTexte 108">
                      <a:extLst>
                        <a:ext uri="{FF2B5EF4-FFF2-40B4-BE49-F238E27FC236}">
                          <a16:creationId xmlns:a16="http://schemas.microsoft.com/office/drawing/2014/main" id="{1D469472-2560-D70F-D9CE-1A0279AC69A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331293" y="3506210"/>
                      <a:ext cx="409716" cy="207364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fr-FR" sz="1000" b="1" dirty="0">
                          <a:solidFill>
                            <a:prstClr val="black"/>
                          </a:solidFill>
                          <a:latin typeface="Arial*"/>
                        </a:rPr>
                        <a:t>- 40</a:t>
                      </a:r>
                    </a:p>
                  </p:txBody>
                </p:sp>
              </p:grpSp>
              <p:sp>
                <p:nvSpPr>
                  <p:cNvPr id="99" name="ZoneTexte 98">
                    <a:extLst>
                      <a:ext uri="{FF2B5EF4-FFF2-40B4-BE49-F238E27FC236}">
                        <a16:creationId xmlns:a16="http://schemas.microsoft.com/office/drawing/2014/main" id="{311CE116-FD81-87BD-618D-73DDE287A39C}"/>
                      </a:ext>
                    </a:extLst>
                  </p:cNvPr>
                  <p:cNvSpPr txBox="1"/>
                  <p:nvPr/>
                </p:nvSpPr>
                <p:spPr>
                  <a:xfrm>
                    <a:off x="2085247" y="2028498"/>
                    <a:ext cx="1696116" cy="2332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200" b="1" dirty="0">
                        <a:solidFill>
                          <a:prstClr val="black"/>
                        </a:solidFill>
                        <a:latin typeface="Arial "/>
                      </a:rPr>
                      <a:t>Frequency (GHz)</a:t>
                    </a:r>
                  </a:p>
                </p:txBody>
              </p:sp>
              <p:sp>
                <p:nvSpPr>
                  <p:cNvPr id="100" name="ZoneTexte 99">
                    <a:extLst>
                      <a:ext uri="{FF2B5EF4-FFF2-40B4-BE49-F238E27FC236}">
                        <a16:creationId xmlns:a16="http://schemas.microsoft.com/office/drawing/2014/main" id="{B419EDBA-D522-D312-A1F9-8713BF585CDD}"/>
                      </a:ext>
                    </a:extLst>
                  </p:cNvPr>
                  <p:cNvSpPr txBox="1"/>
                  <p:nvPr/>
                </p:nvSpPr>
                <p:spPr>
                  <a:xfrm rot="16200000">
                    <a:off x="612023" y="974514"/>
                    <a:ext cx="853725" cy="23328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fr-FR" sz="1200" b="1" dirty="0">
                        <a:solidFill>
                          <a:srgbClr val="FF0000"/>
                        </a:solidFill>
                        <a:latin typeface="Arial "/>
                      </a:rPr>
                      <a:t>dB(S(1,1))</a:t>
                    </a:r>
                  </a:p>
                </p:txBody>
              </p:sp>
            </p:grpSp>
            <p:sp>
              <p:nvSpPr>
                <p:cNvPr id="188" name="ZoneTexte 187">
                  <a:extLst>
                    <a:ext uri="{FF2B5EF4-FFF2-40B4-BE49-F238E27FC236}">
                      <a16:creationId xmlns:a16="http://schemas.microsoft.com/office/drawing/2014/main" id="{8FAF2563-092C-7D3F-D28E-964DF4AE1131}"/>
                    </a:ext>
                  </a:extLst>
                </p:cNvPr>
                <p:cNvSpPr txBox="1"/>
                <p:nvPr/>
              </p:nvSpPr>
              <p:spPr>
                <a:xfrm>
                  <a:off x="1495655" y="954139"/>
                  <a:ext cx="1617561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en-GB" b="1" dirty="0">
                      <a:solidFill>
                        <a:schemeClr val="accent1"/>
                      </a:solidFill>
                    </a:rPr>
                    <a:t>Adaptation</a:t>
                  </a:r>
                </a:p>
              </p:txBody>
            </p:sp>
          </p:grpSp>
          <p:cxnSp>
            <p:nvCxnSpPr>
              <p:cNvPr id="190" name="Connecteur droit 189">
                <a:extLst>
                  <a:ext uri="{FF2B5EF4-FFF2-40B4-BE49-F238E27FC236}">
                    <a16:creationId xmlns:a16="http://schemas.microsoft.com/office/drawing/2014/main" id="{384EE44F-7989-A935-8766-BD3CBDF5D97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19768" y="1714969"/>
                <a:ext cx="3060087" cy="0"/>
              </a:xfrm>
              <a:prstGeom prst="line">
                <a:avLst/>
              </a:prstGeom>
              <a:ln w="19050">
                <a:solidFill>
                  <a:schemeClr val="tx1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46" name="Image 345">
            <a:extLst>
              <a:ext uri="{FF2B5EF4-FFF2-40B4-BE49-F238E27FC236}">
                <a16:creationId xmlns:a16="http://schemas.microsoft.com/office/drawing/2014/main" id="{0DC5A56D-A39D-63C9-3CEE-5D3068432F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816" y="966257"/>
            <a:ext cx="7352413" cy="4767485"/>
          </a:xfrm>
          <a:prstGeom prst="rect">
            <a:avLst/>
          </a:prstGeom>
        </p:spPr>
      </p:pic>
      <p:sp>
        <p:nvSpPr>
          <p:cNvPr id="34" name="Titre 1">
            <a:extLst>
              <a:ext uri="{FF2B5EF4-FFF2-40B4-BE49-F238E27FC236}">
                <a16:creationId xmlns:a16="http://schemas.microsoft.com/office/drawing/2014/main" id="{7E4A862D-0D0A-B449-E253-632C00E66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319213"/>
            <a:ext cx="11017250" cy="368300"/>
          </a:xfrm>
        </p:spPr>
        <p:txBody>
          <a:bodyPr/>
          <a:lstStyle/>
          <a:p>
            <a:r>
              <a:rPr lang="en-GB" dirty="0"/>
              <a:t>IV. Measurements</a:t>
            </a:r>
          </a:p>
        </p:txBody>
      </p:sp>
      <p:sp>
        <p:nvSpPr>
          <p:cNvPr id="2" name="Espace réservé du texte 2">
            <a:extLst>
              <a:ext uri="{FF2B5EF4-FFF2-40B4-BE49-F238E27FC236}">
                <a16:creationId xmlns:a16="http://schemas.microsoft.com/office/drawing/2014/main" id="{CE68BF75-164C-68D3-5FED-F98047F9E2B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11772" y="1731880"/>
            <a:ext cx="2803382" cy="251941"/>
          </a:xfrm>
        </p:spPr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chemeClr val="accent4"/>
                </a:solidFill>
              </a:rPr>
              <a:t>Simulation 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100" i="1" dirty="0">
              <a:solidFill>
                <a:schemeClr val="tx1"/>
              </a:solidFill>
              <a:latin typeface="Cambria Math" panose="02040503050406030204" pitchFamily="18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745708C9-8A28-3720-00B8-05AD9BD5FA78}"/>
                  </a:ext>
                </a:extLst>
              </p:cNvPr>
              <p:cNvSpPr txBox="1"/>
              <p:nvPr/>
            </p:nvSpPr>
            <p:spPr>
              <a:xfrm>
                <a:off x="6799795" y="718401"/>
                <a:ext cx="6094070" cy="7438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 algn="just">
                  <a:lnSpc>
                    <a:spcPct val="107000"/>
                  </a:lnSpc>
                  <a:spcAft>
                    <a:spcPts val="800"/>
                  </a:spcAft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m:t>𝑆</m:t>
                      </m:r>
                      <m:r>
                        <a:rPr lang="fr-FR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Segoe UI" panose="020B0502040204020203" pitchFamily="34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fr-FR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Segoe UI" panose="020B0502040204020203" pitchFamily="34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Segoe UI" panose="020B0502040204020203" pitchFamily="34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rgbClr val="DA4E9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rgbClr val="DA4E9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rgbClr val="DA4E9E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𝟏𝟏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chemeClr val="bg2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𝟏𝟐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chemeClr val="accent3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chemeClr val="accent3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chemeClr val="accent3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𝟐𝟏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fr-FR" b="1" i="1" smtClean="0">
                                        <a:solidFill>
                                          <a:srgbClr val="DA4E9E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1" i="1">
                                        <a:solidFill>
                                          <a:srgbClr val="DA4E9E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𝑺</m:t>
                                    </m:r>
                                  </m:e>
                                  <m:sub>
                                    <m:r>
                                      <a:rPr lang="fr-FR" b="1" i="1">
                                        <a:solidFill>
                                          <a:srgbClr val="DA4E9E"/>
                                        </a:solidFill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Segoe UI" panose="020B0502040204020203" pitchFamily="34" charset="0"/>
                                      </a:rPr>
                                      <m:t>𝟐𝟐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GB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ZoneTexte 53">
                <a:extLst>
                  <a:ext uri="{FF2B5EF4-FFF2-40B4-BE49-F238E27FC236}">
                    <a16:creationId xmlns:a16="http://schemas.microsoft.com/office/drawing/2014/main" id="{745708C9-8A28-3720-00B8-05AD9BD5F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9795" y="718401"/>
                <a:ext cx="6094070" cy="74385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>
            <a:extLst>
              <a:ext uri="{FF2B5EF4-FFF2-40B4-BE49-F238E27FC236}">
                <a16:creationId xmlns:a16="http://schemas.microsoft.com/office/drawing/2014/main" id="{2CC264DF-66A6-20A4-992F-B036C3B9A26F}"/>
              </a:ext>
            </a:extLst>
          </p:cNvPr>
          <p:cNvSpPr/>
          <p:nvPr/>
        </p:nvSpPr>
        <p:spPr>
          <a:xfrm>
            <a:off x="8255415" y="1662694"/>
            <a:ext cx="3647436" cy="1898154"/>
          </a:xfrm>
          <a:prstGeom prst="rect">
            <a:avLst/>
          </a:prstGeom>
          <a:noFill/>
          <a:ln w="38100">
            <a:solidFill>
              <a:schemeClr val="accent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Espace réservé du texte 2">
            <a:extLst>
              <a:ext uri="{FF2B5EF4-FFF2-40B4-BE49-F238E27FC236}">
                <a16:creationId xmlns:a16="http://schemas.microsoft.com/office/drawing/2014/main" id="{83914C0B-2092-730A-4BD3-B98496BD6207}"/>
              </a:ext>
            </a:extLst>
          </p:cNvPr>
          <p:cNvSpPr txBox="1">
            <a:spLocks/>
          </p:cNvSpPr>
          <p:nvPr/>
        </p:nvSpPr>
        <p:spPr>
          <a:xfrm>
            <a:off x="8363953" y="2058979"/>
            <a:ext cx="3473826" cy="12982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14000"/>
              </a:lnSpc>
              <a:spcBef>
                <a:spcPts val="1600"/>
              </a:spcBef>
              <a:buClrTx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Char char="ê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GB" sz="1400" dirty="0">
                <a:solidFill>
                  <a:srgbClr val="002060"/>
                </a:solidFill>
              </a:rPr>
              <a:t>Strong non-reciprocity</a:t>
            </a:r>
          </a:p>
          <a:p>
            <a:pPr marL="0" indent="0">
              <a:spcBef>
                <a:spcPts val="0"/>
              </a:spcBef>
              <a:buClr>
                <a:schemeClr val="accent3"/>
              </a:buClr>
              <a:buNone/>
            </a:pPr>
            <a:endParaRPr lang="en-GB" sz="1400" dirty="0">
              <a:solidFill>
                <a:srgbClr val="002060"/>
              </a:solidFill>
            </a:endParaRP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GB" sz="1400" b="0" dirty="0">
                <a:solidFill>
                  <a:srgbClr val="002060"/>
                </a:solidFill>
              </a:rPr>
              <a:t>Relative </a:t>
            </a:r>
            <a:r>
              <a:rPr lang="en-GB" sz="1400" b="0" dirty="0" err="1">
                <a:solidFill>
                  <a:srgbClr val="002060"/>
                </a:solidFill>
              </a:rPr>
              <a:t>bandwith</a:t>
            </a:r>
            <a:r>
              <a:rPr lang="en-GB" sz="1400" b="0" dirty="0">
                <a:solidFill>
                  <a:srgbClr val="002060"/>
                </a:solidFill>
              </a:rPr>
              <a:t> = </a:t>
            </a:r>
            <a:r>
              <a:rPr lang="en-GB" sz="1400" dirty="0">
                <a:solidFill>
                  <a:srgbClr val="002060"/>
                </a:solidFill>
              </a:rPr>
              <a:t>48,9% </a:t>
            </a:r>
            <a:r>
              <a:rPr lang="en-GB" sz="1400" b="0" dirty="0" err="1">
                <a:solidFill>
                  <a:srgbClr val="002060"/>
                </a:solidFill>
              </a:rPr>
              <a:t>centered</a:t>
            </a:r>
            <a:r>
              <a:rPr lang="en-GB" sz="1400" b="0" dirty="0">
                <a:solidFill>
                  <a:srgbClr val="002060"/>
                </a:solidFill>
              </a:rPr>
              <a:t> at </a:t>
            </a:r>
            <a:r>
              <a:rPr lang="en-GB" sz="1400" dirty="0">
                <a:solidFill>
                  <a:srgbClr val="002060"/>
                </a:solidFill>
              </a:rPr>
              <a:t>9,2 GHz</a:t>
            </a:r>
          </a:p>
          <a:p>
            <a:pPr>
              <a:lnSpc>
                <a:spcPct val="100000"/>
              </a:lnSpc>
              <a:spcBef>
                <a:spcPts val="0"/>
              </a:spcBef>
              <a:buClr>
                <a:schemeClr val="accent3"/>
              </a:buClr>
              <a:buFont typeface="Wingdings" panose="05000000000000000000" pitchFamily="2" charset="2"/>
              <a:buChar char="§"/>
            </a:pPr>
            <a:r>
              <a:rPr lang="en-GB" sz="1400" b="0" dirty="0">
                <a:solidFill>
                  <a:srgbClr val="002060"/>
                </a:solidFill>
              </a:rPr>
              <a:t>Insertion losses &lt; </a:t>
            </a:r>
            <a:r>
              <a:rPr lang="en-GB" sz="1400" dirty="0">
                <a:solidFill>
                  <a:srgbClr val="002060"/>
                </a:solidFill>
              </a:rPr>
              <a:t>0,6 dB with minimum at 0,36dB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FontTx/>
              <a:buNone/>
            </a:pPr>
            <a:endParaRPr lang="fr-FR" sz="100" i="1" dirty="0">
              <a:solidFill>
                <a:schemeClr val="tx1"/>
              </a:solidFill>
              <a:latin typeface="Cambria Math" panose="02040503050406030204" pitchFamily="18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94" name="Graphique 93">
            <a:extLst>
              <a:ext uri="{FF2B5EF4-FFF2-40B4-BE49-F238E27FC236}">
                <a16:creationId xmlns:a16="http://schemas.microsoft.com/office/drawing/2014/main" id="{114607C7-F92D-61A5-434E-40C3B88FD3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656761"/>
              </p:ext>
            </p:extLst>
          </p:nvPr>
        </p:nvGraphicFramePr>
        <p:xfrm>
          <a:off x="746394" y="3486489"/>
          <a:ext cx="3488553" cy="2133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aphicFrame>
        <p:nvGraphicFramePr>
          <p:cNvPr id="178" name="Graphique 177">
            <a:extLst>
              <a:ext uri="{FF2B5EF4-FFF2-40B4-BE49-F238E27FC236}">
                <a16:creationId xmlns:a16="http://schemas.microsoft.com/office/drawing/2014/main" id="{7FED4D66-0AD6-3BA4-817C-B9F31EF7D5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550350"/>
              </p:ext>
            </p:extLst>
          </p:nvPr>
        </p:nvGraphicFramePr>
        <p:xfrm>
          <a:off x="4688077" y="917556"/>
          <a:ext cx="3196628" cy="20527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179" name="Graphique 178">
            <a:extLst>
              <a:ext uri="{FF2B5EF4-FFF2-40B4-BE49-F238E27FC236}">
                <a16:creationId xmlns:a16="http://schemas.microsoft.com/office/drawing/2014/main" id="{8460C2BF-A84E-12B4-4BF3-D394DDD32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249059"/>
              </p:ext>
            </p:extLst>
          </p:nvPr>
        </p:nvGraphicFramePr>
        <p:xfrm>
          <a:off x="4722316" y="3678519"/>
          <a:ext cx="3196629" cy="20620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graphicFrame>
        <p:nvGraphicFramePr>
          <p:cNvPr id="339" name="Graphique 338">
            <a:extLst>
              <a:ext uri="{FF2B5EF4-FFF2-40B4-BE49-F238E27FC236}">
                <a16:creationId xmlns:a16="http://schemas.microsoft.com/office/drawing/2014/main" id="{AE3DA353-6D9C-4A33-28A2-56E77F59CF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508111"/>
              </p:ext>
            </p:extLst>
          </p:nvPr>
        </p:nvGraphicFramePr>
        <p:xfrm>
          <a:off x="4736102" y="1003597"/>
          <a:ext cx="3182843" cy="2022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graphicFrame>
        <p:nvGraphicFramePr>
          <p:cNvPr id="341" name="Graphique 340">
            <a:extLst>
              <a:ext uri="{FF2B5EF4-FFF2-40B4-BE49-F238E27FC236}">
                <a16:creationId xmlns:a16="http://schemas.microsoft.com/office/drawing/2014/main" id="{AE695D3B-61E4-74B7-766C-231D69A6AD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272079"/>
              </p:ext>
            </p:extLst>
          </p:nvPr>
        </p:nvGraphicFramePr>
        <p:xfrm>
          <a:off x="4820707" y="3672990"/>
          <a:ext cx="3160044" cy="20771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sp>
        <p:nvSpPr>
          <p:cNvPr id="345" name="Espace réservé du texte 2">
            <a:extLst>
              <a:ext uri="{FF2B5EF4-FFF2-40B4-BE49-F238E27FC236}">
                <a16:creationId xmlns:a16="http://schemas.microsoft.com/office/drawing/2014/main" id="{0974AB45-35B6-5B2A-C03A-035F51B7490D}"/>
              </a:ext>
            </a:extLst>
          </p:cNvPr>
          <p:cNvSpPr txBox="1">
            <a:spLocks/>
          </p:cNvSpPr>
          <p:nvPr/>
        </p:nvSpPr>
        <p:spPr>
          <a:xfrm>
            <a:off x="8647614" y="4317845"/>
            <a:ext cx="2803382" cy="520399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14000"/>
              </a:lnSpc>
              <a:spcBef>
                <a:spcPts val="1600"/>
              </a:spcBef>
              <a:buClrTx/>
              <a:buFontTx/>
              <a:buBlip>
                <a:blip r:embed="rId8">
                  <a:extLs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</a:buBlip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Char char="ê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7000"/>
              </a:lnSpc>
              <a:spcAft>
                <a:spcPts val="800"/>
              </a:spcAft>
              <a:buFontTx/>
              <a:buNone/>
            </a:pPr>
            <a:endParaRPr lang="fr-FR" sz="100" i="1" dirty="0">
              <a:solidFill>
                <a:schemeClr val="tx1"/>
              </a:solidFill>
              <a:latin typeface="Cambria Math" panose="02040503050406030204" pitchFamily="18" charset="0"/>
              <a:ea typeface="Calibri" panose="020F0502020204030204" pitchFamily="34" charset="0"/>
              <a:cs typeface="Segoe UI" panose="020B0502040204020203" pitchFamily="34" charset="0"/>
            </a:endParaRPr>
          </a:p>
        </p:txBody>
      </p:sp>
      <p:grpSp>
        <p:nvGrpSpPr>
          <p:cNvPr id="356" name="Groupe 355">
            <a:extLst>
              <a:ext uri="{FF2B5EF4-FFF2-40B4-BE49-F238E27FC236}">
                <a16:creationId xmlns:a16="http://schemas.microsoft.com/office/drawing/2014/main" id="{D0D07EC4-10BA-D426-C2F5-22EC4DF45AEE}"/>
              </a:ext>
            </a:extLst>
          </p:cNvPr>
          <p:cNvGrpSpPr/>
          <p:nvPr/>
        </p:nvGrpSpPr>
        <p:grpSpPr>
          <a:xfrm>
            <a:off x="8255415" y="3776388"/>
            <a:ext cx="3848203" cy="1898154"/>
            <a:chOff x="8255415" y="3490638"/>
            <a:chExt cx="3848203" cy="1898154"/>
          </a:xfrm>
        </p:grpSpPr>
        <p:sp>
          <p:nvSpPr>
            <p:cNvPr id="343" name="Espace réservé du texte 2">
              <a:extLst>
                <a:ext uri="{FF2B5EF4-FFF2-40B4-BE49-F238E27FC236}">
                  <a16:creationId xmlns:a16="http://schemas.microsoft.com/office/drawing/2014/main" id="{1F9D06C7-F8D7-C89A-1BB7-A273C8DBDAD9}"/>
                </a:ext>
              </a:extLst>
            </p:cNvPr>
            <p:cNvSpPr txBox="1">
              <a:spLocks/>
            </p:cNvSpPr>
            <p:nvPr/>
          </p:nvSpPr>
          <p:spPr>
            <a:xfrm>
              <a:off x="9300236" y="3539169"/>
              <a:ext cx="2803382" cy="251941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>
              <a:lvl1pPr marL="216000" indent="-216000" algn="l" defTabSz="914400" rtl="0" eaLnBrk="1" latinLnBrk="0" hangingPunct="1">
                <a:lnSpc>
                  <a:spcPct val="114000"/>
                </a:lnSpc>
                <a:spcBef>
                  <a:spcPts val="1600"/>
                </a:spcBef>
                <a:buClrTx/>
                <a:buFontTx/>
                <a:buBlip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</a:buBlip>
                <a:defRPr sz="1800" b="1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Clr>
                  <a:schemeClr val="accent3"/>
                </a:buClr>
                <a:buFont typeface="Wingdings 3" panose="05040102010807070707" pitchFamily="18" charset="2"/>
                <a:buChar char="ê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Font typeface="Century Gothic" panose="020B0502020202020204" pitchFamily="34" charset="0"/>
                <a:buChar char="–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144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Clr>
                  <a:schemeClr val="accent3"/>
                </a:buClr>
                <a:buFont typeface="Arial" panose="020B0604020202020204" pitchFamily="34" charset="0"/>
                <a:buChar char="›"/>
                <a:defRPr sz="1100" kern="1200" baseline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4pPr>
              <a:lvl5pPr marL="936000" indent="-108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Font typeface="Wingdings 3" panose="05040102010807070707" pitchFamily="18" charset="2"/>
                <a:buChar char=""/>
                <a:defRPr sz="1000" kern="1200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Tx/>
                <a:buNone/>
              </a:pPr>
              <a:r>
                <a:rPr lang="en-GB" dirty="0">
                  <a:solidFill>
                    <a:srgbClr val="4674C5"/>
                  </a:solidFill>
                </a:rPr>
                <a:t>Measurements </a:t>
              </a:r>
              <a:r>
                <a:rPr lang="en-GB" dirty="0">
                  <a:solidFill>
                    <a:schemeClr val="accent4"/>
                  </a:solidFill>
                </a:rPr>
                <a:t> </a:t>
              </a:r>
            </a:p>
            <a:p>
              <a:pPr marL="0" indent="0" algn="just">
                <a:lnSpc>
                  <a:spcPct val="107000"/>
                </a:lnSpc>
                <a:spcAft>
                  <a:spcPts val="800"/>
                </a:spcAft>
                <a:buFontTx/>
                <a:buNone/>
              </a:pPr>
              <a:endParaRPr lang="fr-FR" sz="100" i="1" dirty="0">
                <a:solidFill>
                  <a:schemeClr val="tx1"/>
                </a:solidFill>
                <a:latin typeface="Cambria Math" panose="02040503050406030204" pitchFamily="18" charset="0"/>
                <a:ea typeface="Calibri" panose="020F0502020204030204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A4BB063A-BA93-8D01-083C-C0661FFE2D09}"/>
                </a:ext>
              </a:extLst>
            </p:cNvPr>
            <p:cNvSpPr/>
            <p:nvPr/>
          </p:nvSpPr>
          <p:spPr>
            <a:xfrm>
              <a:off x="8255415" y="3490638"/>
              <a:ext cx="3647436" cy="1898154"/>
            </a:xfrm>
            <a:prstGeom prst="rect">
              <a:avLst/>
            </a:prstGeom>
            <a:noFill/>
            <a:ln w="38100">
              <a:solidFill>
                <a:srgbClr val="4674C5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1" name="Espace réservé du texte 2">
              <a:extLst>
                <a:ext uri="{FF2B5EF4-FFF2-40B4-BE49-F238E27FC236}">
                  <a16:creationId xmlns:a16="http://schemas.microsoft.com/office/drawing/2014/main" id="{C63226E6-BAA1-FA48-5910-894B84EF757E}"/>
                </a:ext>
              </a:extLst>
            </p:cNvPr>
            <p:cNvSpPr txBox="1">
              <a:spLocks/>
            </p:cNvSpPr>
            <p:nvPr/>
          </p:nvSpPr>
          <p:spPr>
            <a:xfrm>
              <a:off x="8387273" y="3839641"/>
              <a:ext cx="3383719" cy="1298278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16000" indent="-216000" algn="l" defTabSz="914400" rtl="0" eaLnBrk="1" latinLnBrk="0" hangingPunct="1">
                <a:lnSpc>
                  <a:spcPct val="114000"/>
                </a:lnSpc>
                <a:spcBef>
                  <a:spcPts val="1600"/>
                </a:spcBef>
                <a:buClrTx/>
                <a:buFontTx/>
                <a:buBlip>
                  <a:blip r:embed="rId8">
                    <a:extLst>
                      <a:ext uri="{96DAC541-7B7A-43D3-8B79-37D633B846F1}">
                        <asvg:svgBlip xmlns:asvg="http://schemas.microsoft.com/office/drawing/2016/SVG/main" r:embed="rId9"/>
                      </a:ext>
                    </a:extLst>
                  </a:blip>
                </a:buBlip>
                <a:defRPr sz="1800" b="1" kern="1200" baseline="0">
                  <a:solidFill>
                    <a:schemeClr val="bg2"/>
                  </a:solidFill>
                  <a:latin typeface="+mn-lt"/>
                  <a:ea typeface="+mn-ea"/>
                  <a:cs typeface="+mn-cs"/>
                </a:defRPr>
              </a:lvl1pPr>
              <a:lvl2pPr marL="216000" indent="-216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Clr>
                  <a:schemeClr val="accent3"/>
                </a:buClr>
                <a:buFont typeface="Wingdings 3" panose="05040102010807070707" pitchFamily="18" charset="2"/>
                <a:buChar char="ê"/>
                <a:defRPr sz="1400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2pPr>
              <a:lvl3pPr marL="540000" indent="-180000" algn="l" defTabSz="914400" rtl="0" eaLnBrk="1" latinLnBrk="0" hangingPunct="1">
                <a:lnSpc>
                  <a:spcPct val="114000"/>
                </a:lnSpc>
                <a:spcBef>
                  <a:spcPts val="600"/>
                </a:spcBef>
                <a:buFont typeface="Century Gothic" panose="020B0502020202020204" pitchFamily="34" charset="0"/>
                <a:buChar char="–"/>
                <a:defRPr sz="12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20000" indent="-144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Clr>
                  <a:schemeClr val="accent3"/>
                </a:buClr>
                <a:buFont typeface="Arial" panose="020B0604020202020204" pitchFamily="34" charset="0"/>
                <a:buChar char="›"/>
                <a:defRPr sz="1100" kern="1200" baseline="0">
                  <a:solidFill>
                    <a:schemeClr val="accent3"/>
                  </a:solidFill>
                  <a:latin typeface="+mn-lt"/>
                  <a:ea typeface="+mn-ea"/>
                  <a:cs typeface="+mn-cs"/>
                </a:defRPr>
              </a:lvl4pPr>
              <a:lvl5pPr marL="936000" indent="-108000" algn="l" defTabSz="914400" rtl="0" eaLnBrk="1" latinLnBrk="0" hangingPunct="1">
                <a:lnSpc>
                  <a:spcPct val="114000"/>
                </a:lnSpc>
                <a:spcBef>
                  <a:spcPts val="300"/>
                </a:spcBef>
                <a:buFont typeface="Wingdings 3" panose="05040102010807070707" pitchFamily="18" charset="2"/>
                <a:buChar char=""/>
                <a:defRPr sz="1000" kern="1200" baseline="0">
                  <a:solidFill>
                    <a:schemeClr val="accent2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0"/>
                </a:spcBef>
                <a:buClr>
                  <a:schemeClr val="accent3"/>
                </a:buClr>
                <a:buFont typeface="Wingdings" panose="05000000000000000000" pitchFamily="2" charset="2"/>
                <a:buChar char="§"/>
              </a:pPr>
              <a:r>
                <a:rPr lang="en-GB" sz="1400" dirty="0">
                  <a:solidFill>
                    <a:srgbClr val="002060"/>
                  </a:solidFill>
                </a:rPr>
                <a:t>Good agreement with simulations</a:t>
              </a:r>
            </a:p>
            <a:p>
              <a:pPr marL="0" indent="0">
                <a:spcBef>
                  <a:spcPts val="0"/>
                </a:spcBef>
                <a:buClr>
                  <a:schemeClr val="accent3"/>
                </a:buClr>
                <a:buNone/>
              </a:pPr>
              <a:endParaRPr lang="en-GB" sz="1400" dirty="0">
                <a:solidFill>
                  <a:srgbClr val="002060"/>
                </a:solidFill>
              </a:endParaRPr>
            </a:p>
            <a:p>
              <a:pPr>
                <a:lnSpc>
                  <a:spcPct val="100000"/>
                </a:lnSpc>
                <a:spcBef>
                  <a:spcPts val="0"/>
                </a:spcBef>
                <a:buClr>
                  <a:schemeClr val="accent3"/>
                </a:buClr>
                <a:buFont typeface="Wingdings" panose="05000000000000000000" pitchFamily="2" charset="2"/>
                <a:buChar char="§"/>
              </a:pPr>
              <a:r>
                <a:rPr lang="en-GB" sz="1400" b="0" dirty="0">
                  <a:solidFill>
                    <a:srgbClr val="002060"/>
                  </a:solidFill>
                </a:rPr>
                <a:t>Relative </a:t>
              </a:r>
              <a:r>
                <a:rPr lang="en-GB" sz="1400" b="0" dirty="0" err="1">
                  <a:solidFill>
                    <a:srgbClr val="002060"/>
                  </a:solidFill>
                </a:rPr>
                <a:t>bandwith</a:t>
              </a:r>
              <a:r>
                <a:rPr lang="en-GB" sz="1400" b="0" dirty="0">
                  <a:solidFill>
                    <a:srgbClr val="002060"/>
                  </a:solidFill>
                </a:rPr>
                <a:t> = </a:t>
              </a:r>
              <a:r>
                <a:rPr lang="en-GB" sz="1400" dirty="0">
                  <a:solidFill>
                    <a:srgbClr val="002060"/>
                  </a:solidFill>
                </a:rPr>
                <a:t>41,6% </a:t>
              </a:r>
              <a:r>
                <a:rPr lang="en-GB" sz="1400" b="0" dirty="0">
                  <a:solidFill>
                    <a:srgbClr val="002060"/>
                  </a:solidFill>
                </a:rPr>
                <a:t>(slightly shifted to</a:t>
              </a:r>
              <a:r>
                <a:rPr lang="en-GB" sz="1400" dirty="0">
                  <a:solidFill>
                    <a:srgbClr val="002060"/>
                  </a:solidFill>
                </a:rPr>
                <a:t> 9,7 </a:t>
              </a:r>
              <a:r>
                <a:rPr lang="en-GB" sz="1400" b="0" dirty="0">
                  <a:solidFill>
                    <a:srgbClr val="002060"/>
                  </a:solidFill>
                </a:rPr>
                <a:t>GHz for S</a:t>
              </a:r>
              <a:r>
                <a:rPr lang="en-GB" sz="1400" b="0" baseline="-25000" dirty="0">
                  <a:solidFill>
                    <a:srgbClr val="002060"/>
                  </a:solidFill>
                </a:rPr>
                <a:t>12</a:t>
              </a:r>
              <a:r>
                <a:rPr lang="en-GB" sz="1400" b="0" dirty="0">
                  <a:solidFill>
                    <a:srgbClr val="002060"/>
                  </a:solidFill>
                </a:rPr>
                <a:t>)</a:t>
              </a:r>
            </a:p>
            <a:p>
              <a:pPr>
                <a:lnSpc>
                  <a:spcPct val="100000"/>
                </a:lnSpc>
                <a:spcBef>
                  <a:spcPts val="0"/>
                </a:spcBef>
                <a:buClr>
                  <a:schemeClr val="accent3"/>
                </a:buClr>
                <a:buFont typeface="Wingdings" panose="05000000000000000000" pitchFamily="2" charset="2"/>
                <a:buChar char="§"/>
              </a:pPr>
              <a:r>
                <a:rPr lang="en-GB" sz="1400" b="0" dirty="0">
                  <a:solidFill>
                    <a:srgbClr val="002060"/>
                  </a:solidFill>
                </a:rPr>
                <a:t>Insertion losses slightly increased up to </a:t>
              </a:r>
              <a:r>
                <a:rPr lang="en-GB" sz="1400" dirty="0">
                  <a:solidFill>
                    <a:srgbClr val="002060"/>
                  </a:solidFill>
                </a:rPr>
                <a:t>0,6 dB</a:t>
              </a:r>
            </a:p>
            <a:p>
              <a:pPr marL="0" indent="0" algn="just">
                <a:lnSpc>
                  <a:spcPct val="107000"/>
                </a:lnSpc>
                <a:spcAft>
                  <a:spcPts val="800"/>
                </a:spcAft>
                <a:buFontTx/>
                <a:buNone/>
              </a:pPr>
              <a:endParaRPr lang="fr-FR" sz="100" i="1" dirty="0">
                <a:solidFill>
                  <a:schemeClr val="tx1"/>
                </a:solidFill>
                <a:latin typeface="Cambria Math" panose="02040503050406030204" pitchFamily="18" charset="0"/>
                <a:ea typeface="Calibri" panose="020F0502020204030204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864E50FE-E3F1-FC6B-AEDE-48F87D0DE74F}"/>
              </a:ext>
            </a:extLst>
          </p:cNvPr>
          <p:cNvSpPr/>
          <p:nvPr/>
        </p:nvSpPr>
        <p:spPr>
          <a:xfrm>
            <a:off x="1346251" y="1127845"/>
            <a:ext cx="1638301" cy="33799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chemeClr val="accent1"/>
                </a:solidFill>
              </a:rPr>
              <a:t>Reflexion losses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C0C427-9AA7-2041-6C48-BA0B8728A0FA}"/>
              </a:ext>
            </a:extLst>
          </p:cNvPr>
          <p:cNvSpPr/>
          <p:nvPr/>
        </p:nvSpPr>
        <p:spPr>
          <a:xfrm>
            <a:off x="5270787" y="3745272"/>
            <a:ext cx="1638301" cy="33799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chemeClr val="accent1"/>
                </a:solidFill>
              </a:rPr>
              <a:t>Reflexion losses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8DF104-0E3C-BF22-761A-247C96E0857F}"/>
              </a:ext>
            </a:extLst>
          </p:cNvPr>
          <p:cNvSpPr/>
          <p:nvPr/>
        </p:nvSpPr>
        <p:spPr>
          <a:xfrm>
            <a:off x="5440044" y="1128058"/>
            <a:ext cx="1638301" cy="33799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chemeClr val="bg2"/>
                </a:solidFill>
              </a:rPr>
              <a:t>Isolation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64CD61-AFCE-B91F-370A-BA1456746989}"/>
              </a:ext>
            </a:extLst>
          </p:cNvPr>
          <p:cNvSpPr/>
          <p:nvPr/>
        </p:nvSpPr>
        <p:spPr>
          <a:xfrm>
            <a:off x="1550432" y="3737104"/>
            <a:ext cx="1638301" cy="337999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500" b="1" dirty="0">
                <a:solidFill>
                  <a:schemeClr val="accent3"/>
                </a:solidFill>
              </a:rPr>
              <a:t>Insertion losses</a:t>
            </a:r>
          </a:p>
        </p:txBody>
      </p:sp>
    </p:spTree>
    <p:extLst>
      <p:ext uri="{BB962C8B-B14F-4D97-AF65-F5344CB8AC3E}">
        <p14:creationId xmlns:p14="http://schemas.microsoft.com/office/powerpoint/2010/main" val="2130478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F6B1BEF-F165-C6AB-1C51-AB8C294C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/>
              <a:t>Summary</a:t>
            </a:r>
            <a:endParaRPr lang="fr-FR" baseline="30000" dirty="0"/>
          </a:p>
        </p:txBody>
      </p:sp>
      <p:sp>
        <p:nvSpPr>
          <p:cNvPr id="2" name="Espace réservé du texte 1"/>
          <p:cNvSpPr>
            <a:spLocks noGrp="1"/>
          </p:cNvSpPr>
          <p:nvPr>
            <p:ph type="body" sz="quarter" idx="15"/>
          </p:nvPr>
        </p:nvSpPr>
        <p:spPr>
          <a:xfrm>
            <a:off x="540143" y="822075"/>
            <a:ext cx="10546493" cy="5590155"/>
          </a:xfrm>
        </p:spPr>
        <p:txBody>
          <a:bodyPr/>
          <a:lstStyle/>
          <a:p>
            <a:pPr marL="400050" indent="-400050">
              <a:lnSpc>
                <a:spcPct val="150000"/>
              </a:lnSpc>
              <a:spcBef>
                <a:spcPts val="0"/>
              </a:spcBef>
              <a:buFont typeface="+mj-lt"/>
              <a:buAutoNum type="romanUcPeriod"/>
            </a:pPr>
            <a:r>
              <a:rPr lang="fr-FR" dirty="0"/>
              <a:t>  </a:t>
            </a:r>
            <a:r>
              <a:rPr lang="fr-FR" dirty="0" err="1"/>
              <a:t>Context</a:t>
            </a:r>
            <a:r>
              <a:rPr lang="fr-FR" dirty="0"/>
              <a:t> &amp; Objectives</a:t>
            </a:r>
          </a:p>
          <a:p>
            <a:pPr marL="724050" lvl="2" indent="-4000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/>
            </a:pPr>
            <a:r>
              <a:rPr lang="fr-FR" dirty="0"/>
              <a:t>Ferrites </a:t>
            </a:r>
            <a:r>
              <a:rPr lang="fr-FR" dirty="0" err="1"/>
              <a:t>synthesis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r>
              <a:rPr lang="fr-FR" dirty="0"/>
              <a:t>Design and fabrication of the </a:t>
            </a:r>
            <a:r>
              <a:rPr lang="fr-FR" dirty="0" err="1"/>
              <a:t>circulator</a:t>
            </a: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fr-FR" dirty="0" err="1"/>
              <a:t>Measurements</a:t>
            </a:r>
            <a:endParaRPr lang="fr-FR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endParaRPr lang="fr-FR" sz="600" dirty="0"/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FontTx/>
              <a:buAutoNum type="romanUcPeriod" startAt="3"/>
            </a:pPr>
            <a:r>
              <a:rPr lang="en-GB" dirty="0"/>
              <a:t>Conclusion &amp; Perspectives</a:t>
            </a:r>
          </a:p>
          <a:p>
            <a:pPr marL="514350" indent="-514350">
              <a:lnSpc>
                <a:spcPct val="150000"/>
              </a:lnSpc>
              <a:spcBef>
                <a:spcPts val="0"/>
              </a:spcBef>
              <a:buAutoNum type="romanUcPeriod" startAt="3"/>
            </a:pPr>
            <a:endParaRPr lang="fr-FR" dirty="0"/>
          </a:p>
          <a:p>
            <a:pPr marL="838350" lvl="2" indent="-514350">
              <a:lnSpc>
                <a:spcPct val="150000"/>
              </a:lnSpc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en-GB" sz="600" dirty="0"/>
          </a:p>
          <a:p>
            <a:pPr marL="514350" indent="-514350">
              <a:lnSpc>
                <a:spcPct val="150000"/>
              </a:lnSpc>
              <a:buAutoNum type="romanUcPeriod" startAt="3"/>
            </a:pPr>
            <a:endParaRPr lang="fr-FR" sz="19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5435535-77C8-67D5-25FB-1DC96AFC2D23}"/>
              </a:ext>
            </a:extLst>
          </p:cNvPr>
          <p:cNvSpPr/>
          <p:nvPr/>
        </p:nvSpPr>
        <p:spPr>
          <a:xfrm>
            <a:off x="7820025" y="6119938"/>
            <a:ext cx="1190625" cy="2922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0" name="Groupe 19">
            <a:extLst>
              <a:ext uri="{FF2B5EF4-FFF2-40B4-BE49-F238E27FC236}">
                <a16:creationId xmlns:a16="http://schemas.microsoft.com/office/drawing/2014/main" id="{FF4FFE62-946E-517B-EC5B-6478EEE2862B}"/>
              </a:ext>
            </a:extLst>
          </p:cNvPr>
          <p:cNvGrpSpPr/>
          <p:nvPr/>
        </p:nvGrpSpPr>
        <p:grpSpPr>
          <a:xfrm>
            <a:off x="7326698" y="-544904"/>
            <a:ext cx="4394732" cy="7162247"/>
            <a:chOff x="7526723" y="-544904"/>
            <a:chExt cx="4394732" cy="7162247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FFDF1915-FD54-ED49-8DF2-AC5CB9CB9F5D}"/>
                </a:ext>
              </a:extLst>
            </p:cNvPr>
            <p:cNvGrpSpPr/>
            <p:nvPr/>
          </p:nvGrpSpPr>
          <p:grpSpPr>
            <a:xfrm>
              <a:off x="7526723" y="-544904"/>
              <a:ext cx="2558815" cy="7162247"/>
              <a:chOff x="7526723" y="-544904"/>
              <a:chExt cx="2558815" cy="7162247"/>
            </a:xfrm>
          </p:grpSpPr>
          <p:pic>
            <p:nvPicPr>
              <p:cNvPr id="13" name="Graphic 3">
                <a:extLst>
                  <a:ext uri="{FF2B5EF4-FFF2-40B4-BE49-F238E27FC236}">
                    <a16:creationId xmlns:a16="http://schemas.microsoft.com/office/drawing/2014/main" id="{D5AA16A1-1D29-37CE-7F4C-92DE378EA00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 l="1" r="31253" b="85191"/>
              <a:stretch/>
            </p:blipFill>
            <p:spPr>
              <a:xfrm rot="17595743">
                <a:off x="5785415" y="2317220"/>
                <a:ext cx="7162247" cy="1437999"/>
              </a:xfrm>
              <a:prstGeom prst="rect">
                <a:avLst/>
              </a:prstGeom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1143C210-098B-44FC-9066-5A4057662557}"/>
                  </a:ext>
                </a:extLst>
              </p:cNvPr>
              <p:cNvSpPr/>
              <p:nvPr/>
            </p:nvSpPr>
            <p:spPr>
              <a:xfrm>
                <a:off x="7526723" y="6118572"/>
                <a:ext cx="1200045" cy="29229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1371C687-3DA5-8DB7-0AC1-8EFDB37798D2}"/>
                </a:ext>
              </a:extLst>
            </p:cNvPr>
            <p:cNvGrpSpPr/>
            <p:nvPr/>
          </p:nvGrpSpPr>
          <p:grpSpPr>
            <a:xfrm>
              <a:off x="9249815" y="-300146"/>
              <a:ext cx="2671640" cy="6897377"/>
              <a:chOff x="9249815" y="-300146"/>
              <a:chExt cx="2671640" cy="6897377"/>
            </a:xfrm>
          </p:grpSpPr>
          <p:pic>
            <p:nvPicPr>
              <p:cNvPr id="14" name="Graphic 3">
                <a:extLst>
                  <a:ext uri="{FF2B5EF4-FFF2-40B4-BE49-F238E27FC236}">
                    <a16:creationId xmlns:a16="http://schemas.microsoft.com/office/drawing/2014/main" id="{CBDCE6EB-D51B-AFD8-9E93-5052E7200A3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 l="1" r="31253" b="85191"/>
              <a:stretch/>
            </p:blipFill>
            <p:spPr>
              <a:xfrm rot="17595743">
                <a:off x="7730107" y="2405883"/>
                <a:ext cx="6897377" cy="1485319"/>
              </a:xfrm>
              <a:prstGeom prst="rect">
                <a:avLst/>
              </a:prstGeom>
            </p:spPr>
          </p:pic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ACB9F99-DA1E-52F9-F0BC-C9CAEB44AD94}"/>
                  </a:ext>
                </a:extLst>
              </p:cNvPr>
              <p:cNvSpPr/>
              <p:nvPr/>
            </p:nvSpPr>
            <p:spPr>
              <a:xfrm>
                <a:off x="9249815" y="6129053"/>
                <a:ext cx="1370747" cy="359421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51543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5"/>
          </p:nvPr>
        </p:nvSpPr>
        <p:spPr>
          <a:xfrm>
            <a:off x="588000" y="943996"/>
            <a:ext cx="11299200" cy="3351536"/>
          </a:xfrm>
        </p:spPr>
        <p:txBody>
          <a:bodyPr/>
          <a:lstStyle/>
          <a:p>
            <a:r>
              <a:rPr lang="en-US" dirty="0"/>
              <a:t>Synthesis of a substituted YIG with upgraded properties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Fabrication of a demonstrator with this substituted YIG</a:t>
            </a:r>
          </a:p>
          <a:p>
            <a:pPr lvl="1"/>
            <a:r>
              <a:rPr lang="en-US" dirty="0"/>
              <a:t>Successfully co-fired at 950°C with the commercial dielectric</a:t>
            </a:r>
          </a:p>
          <a:p>
            <a:r>
              <a:rPr lang="en-US" dirty="0"/>
              <a:t>Good electromagnetic performances (low insertion losses and high isolation) </a:t>
            </a:r>
          </a:p>
          <a:p>
            <a:pPr marL="0" lvl="1" indent="0">
              <a:buNone/>
            </a:pPr>
            <a:endParaRPr lang="en-US" dirty="0"/>
          </a:p>
          <a:p>
            <a:pPr marL="0" lvl="1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F6B1BEF-F165-C6AB-1C51-AB8C294CF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V. Conclusion &amp; Perspectives</a:t>
            </a:r>
            <a:endParaRPr lang="fr-FR" baseline="30000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C094A28-659C-6C34-F0BF-7CC1B441AFDC}"/>
              </a:ext>
            </a:extLst>
          </p:cNvPr>
          <p:cNvGrpSpPr/>
          <p:nvPr/>
        </p:nvGrpSpPr>
        <p:grpSpPr>
          <a:xfrm>
            <a:off x="4971797" y="1653993"/>
            <a:ext cx="1728302" cy="400110"/>
            <a:chOff x="5259700" y="3522589"/>
            <a:chExt cx="1698626" cy="400110"/>
          </a:xfrm>
        </p:grpSpPr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AC2E5A52-563F-7534-8DE9-99A3AC46506C}"/>
                </a:ext>
              </a:extLst>
            </p:cNvPr>
            <p:cNvSpPr txBox="1"/>
            <p:nvPr/>
          </p:nvSpPr>
          <p:spPr>
            <a:xfrm>
              <a:off x="5259700" y="3553367"/>
              <a:ext cx="1104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180340" algn="ctr"/>
              <a:r>
                <a:rPr lang="fr-FR" sz="1800" dirty="0">
                  <a:solidFill>
                    <a:srgbClr val="002060"/>
                  </a:solidFill>
                </a:rPr>
                <a:t>950°C</a:t>
              </a:r>
            </a:p>
          </p:txBody>
        </p:sp>
        <p:grpSp>
          <p:nvGrpSpPr>
            <p:cNvPr id="9" name="Groupe 8">
              <a:extLst>
                <a:ext uri="{FF2B5EF4-FFF2-40B4-BE49-F238E27FC236}">
                  <a16:creationId xmlns:a16="http://schemas.microsoft.com/office/drawing/2014/main" id="{71FD85B2-06BF-1841-1A29-14CA167189DB}"/>
                </a:ext>
              </a:extLst>
            </p:cNvPr>
            <p:cNvGrpSpPr/>
            <p:nvPr/>
          </p:nvGrpSpPr>
          <p:grpSpPr>
            <a:xfrm>
              <a:off x="5853426" y="3522589"/>
              <a:ext cx="1104900" cy="400110"/>
              <a:chOff x="5275576" y="5187118"/>
              <a:chExt cx="1104900" cy="400110"/>
            </a:xfrm>
          </p:grpSpPr>
          <p:sp>
            <p:nvSpPr>
              <p:cNvPr id="10" name="ZoneTexte 9">
                <a:extLst>
                  <a:ext uri="{FF2B5EF4-FFF2-40B4-BE49-F238E27FC236}">
                    <a16:creationId xmlns:a16="http://schemas.microsoft.com/office/drawing/2014/main" id="{E3DD4914-03CF-C5C5-065F-5FE7320DD37B}"/>
                  </a:ext>
                </a:extLst>
              </p:cNvPr>
              <p:cNvSpPr txBox="1"/>
              <p:nvPr/>
            </p:nvSpPr>
            <p:spPr>
              <a:xfrm>
                <a:off x="5275576" y="5187118"/>
                <a:ext cx="11049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180340" algn="ctr"/>
                <a:r>
                  <a:rPr lang="fr-FR" sz="2000" b="1" dirty="0">
                    <a:solidFill>
                      <a:srgbClr val="92D050"/>
                    </a:solidFill>
                  </a:rPr>
                  <a:t>(    )</a:t>
                </a:r>
              </a:p>
            </p:txBody>
          </p:sp>
          <p:cxnSp>
            <p:nvCxnSpPr>
              <p:cNvPr id="11" name="Connecteur droit avec flèche 10">
                <a:extLst>
                  <a:ext uri="{FF2B5EF4-FFF2-40B4-BE49-F238E27FC236}">
                    <a16:creationId xmlns:a16="http://schemas.microsoft.com/office/drawing/2014/main" id="{E16C66A8-BE21-EBB1-2970-2CBFF56270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812785" y="5276373"/>
                <a:ext cx="214000" cy="295615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92D05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</p:grpSp>
      <p:graphicFrame>
        <p:nvGraphicFramePr>
          <p:cNvPr id="12" name="Tableau 11">
            <a:extLst>
              <a:ext uri="{FF2B5EF4-FFF2-40B4-BE49-F238E27FC236}">
                <a16:creationId xmlns:a16="http://schemas.microsoft.com/office/drawing/2014/main" id="{72D9D31F-7ABA-4378-C815-92F6BFE56F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4008630"/>
              </p:ext>
            </p:extLst>
          </p:nvPr>
        </p:nvGraphicFramePr>
        <p:xfrm>
          <a:off x="782950" y="1605862"/>
          <a:ext cx="10626100" cy="527150"/>
        </p:xfrm>
        <a:graphic>
          <a:graphicData uri="http://schemas.openxmlformats.org/drawingml/2006/table">
            <a:tbl>
              <a:tblPr firstRow="1" firstCol="1" bandRow="1"/>
              <a:tblGrid>
                <a:gridCol w="3958600">
                  <a:extLst>
                    <a:ext uri="{9D8B030D-6E8A-4147-A177-3AD203B41FA5}">
                      <a16:colId xmlns:a16="http://schemas.microsoft.com/office/drawing/2014/main" val="3622403928"/>
                    </a:ext>
                  </a:extLst>
                </a:gridCol>
                <a:gridCol w="1874520">
                  <a:extLst>
                    <a:ext uri="{9D8B030D-6E8A-4147-A177-3AD203B41FA5}">
                      <a16:colId xmlns:a16="http://schemas.microsoft.com/office/drawing/2014/main" val="3947484037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447167185"/>
                    </a:ext>
                  </a:extLst>
                </a:gridCol>
                <a:gridCol w="1699260">
                  <a:extLst>
                    <a:ext uri="{9D8B030D-6E8A-4147-A177-3AD203B41FA5}">
                      <a16:colId xmlns:a16="http://schemas.microsoft.com/office/drawing/2014/main" val="592833002"/>
                    </a:ext>
                  </a:extLst>
                </a:gridCol>
                <a:gridCol w="1417320">
                  <a:extLst>
                    <a:ext uri="{9D8B030D-6E8A-4147-A177-3AD203B41FA5}">
                      <a16:colId xmlns:a16="http://schemas.microsoft.com/office/drawing/2014/main" val="1135396210"/>
                    </a:ext>
                  </a:extLst>
                </a:gridCol>
              </a:tblGrid>
              <a:tr h="52715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2,05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Bi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0,7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0,25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4,65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0,05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Sn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0,3</a:t>
                      </a:r>
                      <a:r>
                        <a:rPr kumimoji="0" lang="fr-FR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r>
                        <a:rPr kumimoji="0" lang="fr-FR" sz="1800" b="1" i="0" u="none" strike="noStrike" kern="1200" cap="none" spc="0" normalizeH="0" baseline="-25000" noProof="0" dirty="0">
                          <a:ln>
                            <a:noFill/>
                          </a:ln>
                          <a:solidFill>
                            <a:srgbClr val="242A75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  <a:endParaRPr kumimoji="0" lang="fr-FR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42A75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indent="180340" algn="ctr"/>
                      <a:endParaRPr lang="fr-FR" sz="1600" dirty="0">
                        <a:solidFill>
                          <a:srgbClr val="002060"/>
                        </a:solidFill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indent="180340" algn="ctr"/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indent="180340" algn="ctr"/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 indent="180340" algn="ctr"/>
                      <a:endParaRPr lang="fr-FR" sz="1600" dirty="0">
                        <a:solidFill>
                          <a:srgbClr val="002060"/>
                        </a:solidFill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6618515"/>
                  </a:ext>
                </a:extLst>
              </a:tr>
            </a:tbl>
          </a:graphicData>
        </a:graphic>
      </p:graphicFrame>
      <p:grpSp>
        <p:nvGrpSpPr>
          <p:cNvPr id="14" name="Groupe 13">
            <a:extLst>
              <a:ext uri="{FF2B5EF4-FFF2-40B4-BE49-F238E27FC236}">
                <a16:creationId xmlns:a16="http://schemas.microsoft.com/office/drawing/2014/main" id="{EFF3A09E-CB09-1263-BD85-AB36A9572E5C}"/>
              </a:ext>
            </a:extLst>
          </p:cNvPr>
          <p:cNvGrpSpPr/>
          <p:nvPr/>
        </p:nvGrpSpPr>
        <p:grpSpPr>
          <a:xfrm>
            <a:off x="6700099" y="1647466"/>
            <a:ext cx="1590675" cy="400110"/>
            <a:chOff x="6850375" y="3522589"/>
            <a:chExt cx="1590675" cy="400110"/>
          </a:xfrm>
        </p:grpSpPr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EBBCCD9A-CA62-A80A-E602-4DB2D44E8AB1}"/>
                </a:ext>
              </a:extLst>
            </p:cNvPr>
            <p:cNvSpPr txBox="1"/>
            <p:nvPr/>
          </p:nvSpPr>
          <p:spPr>
            <a:xfrm>
              <a:off x="6850375" y="3553367"/>
              <a:ext cx="1104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180340" algn="ctr"/>
              <a:r>
                <a:rPr lang="fr-FR" sz="1800" dirty="0">
                  <a:solidFill>
                    <a:srgbClr val="002060"/>
                  </a:solidFill>
                </a:rPr>
                <a:t>21</a:t>
              </a:r>
            </a:p>
          </p:txBody>
        </p:sp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3B372A31-8414-77BA-2527-9996C099B7B9}"/>
                </a:ext>
              </a:extLst>
            </p:cNvPr>
            <p:cNvGrpSpPr/>
            <p:nvPr/>
          </p:nvGrpSpPr>
          <p:grpSpPr>
            <a:xfrm>
              <a:off x="7336150" y="3522589"/>
              <a:ext cx="1104900" cy="400110"/>
              <a:chOff x="5678800" y="4504871"/>
              <a:chExt cx="1104900" cy="400110"/>
            </a:xfrm>
          </p:grpSpPr>
          <p:sp>
            <p:nvSpPr>
              <p:cNvPr id="18" name="ZoneTexte 17">
                <a:extLst>
                  <a:ext uri="{FF2B5EF4-FFF2-40B4-BE49-F238E27FC236}">
                    <a16:creationId xmlns:a16="http://schemas.microsoft.com/office/drawing/2014/main" id="{617F433D-7DF8-8F10-6F25-1474832D2638}"/>
                  </a:ext>
                </a:extLst>
              </p:cNvPr>
              <p:cNvSpPr txBox="1"/>
              <p:nvPr/>
            </p:nvSpPr>
            <p:spPr>
              <a:xfrm>
                <a:off x="5678800" y="4504871"/>
                <a:ext cx="1104900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180340" algn="ctr"/>
                <a:r>
                  <a:rPr lang="fr-FR" sz="2000" b="1" dirty="0">
                    <a:solidFill>
                      <a:srgbClr val="92D050"/>
                    </a:solidFill>
                  </a:rPr>
                  <a:t>(    )</a:t>
                </a:r>
              </a:p>
            </p:txBody>
          </p:sp>
          <p:cxnSp>
            <p:nvCxnSpPr>
              <p:cNvPr id="19" name="Connecteur droit avec flèche 18">
                <a:extLst>
                  <a:ext uri="{FF2B5EF4-FFF2-40B4-BE49-F238E27FC236}">
                    <a16:creationId xmlns:a16="http://schemas.microsoft.com/office/drawing/2014/main" id="{389BC429-7123-39CF-107B-77E12870B45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216010" y="4563646"/>
                <a:ext cx="214000" cy="295615"/>
              </a:xfrm>
              <a:prstGeom prst="straightConnector1">
                <a:avLst/>
              </a:prstGeom>
              <a:noFill/>
              <a:ln w="38100" cap="flat" cmpd="sng" algn="ctr">
                <a:solidFill>
                  <a:srgbClr val="92D05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7CEF5B72-DDFB-03FF-2AA3-8E45680E3380}"/>
              </a:ext>
            </a:extLst>
          </p:cNvPr>
          <p:cNvGrpSpPr/>
          <p:nvPr/>
        </p:nvGrpSpPr>
        <p:grpSpPr>
          <a:xfrm>
            <a:off x="8326815" y="1648210"/>
            <a:ext cx="1614800" cy="399366"/>
            <a:chOff x="7076435" y="4951801"/>
            <a:chExt cx="1614800" cy="399366"/>
          </a:xfrm>
        </p:grpSpPr>
        <p:sp>
          <p:nvSpPr>
            <p:cNvPr id="23" name="ZoneTexte 22">
              <a:extLst>
                <a:ext uri="{FF2B5EF4-FFF2-40B4-BE49-F238E27FC236}">
                  <a16:creationId xmlns:a16="http://schemas.microsoft.com/office/drawing/2014/main" id="{FBC37E53-E15C-83B9-456A-FFA8953FD77D}"/>
                </a:ext>
              </a:extLst>
            </p:cNvPr>
            <p:cNvSpPr txBox="1"/>
            <p:nvPr/>
          </p:nvSpPr>
          <p:spPr>
            <a:xfrm>
              <a:off x="8181335" y="4951801"/>
              <a:ext cx="509900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Aptos" panose="02110004020202020204"/>
                </a:rPr>
                <a:t>( = )</a:t>
              </a: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4187108A-D192-C0C3-648E-3ACF9AA401D6}"/>
                </a:ext>
              </a:extLst>
            </p:cNvPr>
            <p:cNvSpPr txBox="1"/>
            <p:nvPr/>
          </p:nvSpPr>
          <p:spPr>
            <a:xfrm>
              <a:off x="7076435" y="4981835"/>
              <a:ext cx="1104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180340" algn="ctr"/>
              <a:r>
                <a:rPr lang="fr-FR" sz="1800" dirty="0">
                  <a:solidFill>
                    <a:srgbClr val="002060"/>
                  </a:solidFill>
                </a:rPr>
                <a:t>3.10</a:t>
              </a:r>
              <a:r>
                <a:rPr lang="fr-FR" sz="1800" baseline="30000" dirty="0">
                  <a:solidFill>
                    <a:srgbClr val="002060"/>
                  </a:solidFill>
                </a:rPr>
                <a:t>-3</a:t>
              </a:r>
            </a:p>
          </p:txBody>
        </p:sp>
      </p:grp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9376A006-0CE6-A4EA-330C-DA7E395B2645}"/>
              </a:ext>
            </a:extLst>
          </p:cNvPr>
          <p:cNvGrpSpPr/>
          <p:nvPr/>
        </p:nvGrpSpPr>
        <p:grpSpPr>
          <a:xfrm>
            <a:off x="9820648" y="1662558"/>
            <a:ext cx="1538614" cy="369778"/>
            <a:chOff x="9017625" y="5371784"/>
            <a:chExt cx="1538614" cy="369778"/>
          </a:xfrm>
        </p:grpSpPr>
        <p:sp>
          <p:nvSpPr>
            <p:cNvPr id="28" name="ZoneTexte 27">
              <a:extLst>
                <a:ext uri="{FF2B5EF4-FFF2-40B4-BE49-F238E27FC236}">
                  <a16:creationId xmlns:a16="http://schemas.microsoft.com/office/drawing/2014/main" id="{0CA2B94E-C7AD-92EC-3DDA-1D8D603C6DC8}"/>
                </a:ext>
              </a:extLst>
            </p:cNvPr>
            <p:cNvSpPr txBox="1"/>
            <p:nvPr/>
          </p:nvSpPr>
          <p:spPr>
            <a:xfrm>
              <a:off x="9989820" y="5372230"/>
              <a:ext cx="566419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Aptos" panose="02110004020202020204"/>
                </a:rPr>
                <a:t> </a:t>
              </a:r>
              <a:r>
                <a:rPr kumimoji="0" lang="fr-FR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92D050"/>
                  </a:solidFill>
                  <a:effectLst/>
                  <a:uLnTx/>
                  <a:uFillTx/>
                  <a:latin typeface="Aptos" panose="02110004020202020204"/>
                </a:rPr>
                <a:t>( = )</a:t>
              </a:r>
              <a:endParaRPr kumimoji="0" lang="fr-FR" sz="1800" b="1" i="0" u="none" strike="noStrike" kern="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ptos" panose="02110004020202020204"/>
              </a:endParaRPr>
            </a:p>
          </p:txBody>
        </p:sp>
        <p:sp>
          <p:nvSpPr>
            <p:cNvPr id="29" name="ZoneTexte 28">
              <a:extLst>
                <a:ext uri="{FF2B5EF4-FFF2-40B4-BE49-F238E27FC236}">
                  <a16:creationId xmlns:a16="http://schemas.microsoft.com/office/drawing/2014/main" id="{D6CB1D46-09C7-A6A3-2313-0F24979E20D2}"/>
                </a:ext>
              </a:extLst>
            </p:cNvPr>
            <p:cNvSpPr txBox="1"/>
            <p:nvPr/>
          </p:nvSpPr>
          <p:spPr>
            <a:xfrm>
              <a:off x="9017625" y="5371784"/>
              <a:ext cx="11049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180340" algn="ctr"/>
              <a:r>
                <a:rPr lang="fr-FR" sz="1800" dirty="0">
                  <a:solidFill>
                    <a:srgbClr val="002060"/>
                  </a:solidFill>
                </a:rPr>
                <a:t>1900</a:t>
              </a:r>
              <a:endParaRPr lang="fr-FR" sz="1800" baseline="30000" dirty="0">
                <a:solidFill>
                  <a:srgbClr val="002060"/>
                </a:solidFill>
              </a:endParaRPr>
            </a:p>
          </p:txBody>
        </p:sp>
      </p:grpSp>
      <p:sp>
        <p:nvSpPr>
          <p:cNvPr id="4" name="ZoneTexte 3">
            <a:extLst>
              <a:ext uri="{FF2B5EF4-FFF2-40B4-BE49-F238E27FC236}">
                <a16:creationId xmlns:a16="http://schemas.microsoft.com/office/drawing/2014/main" id="{42A64CF7-6621-CA93-BFEC-F6F28BA85CE2}"/>
              </a:ext>
            </a:extLst>
          </p:cNvPr>
          <p:cNvSpPr txBox="1"/>
          <p:nvPr/>
        </p:nvSpPr>
        <p:spPr>
          <a:xfrm>
            <a:off x="1427148" y="3955279"/>
            <a:ext cx="100768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1600" dirty="0">
                <a:solidFill>
                  <a:srgbClr val="002060"/>
                </a:solidFill>
              </a:rPr>
              <a:t>Pave the way for the development of </a:t>
            </a:r>
            <a:r>
              <a:rPr lang="en-US" sz="1600" b="1" dirty="0">
                <a:solidFill>
                  <a:srgbClr val="002060"/>
                </a:solidFill>
              </a:rPr>
              <a:t>low-cost, compact, and efficient </a:t>
            </a:r>
            <a:r>
              <a:rPr lang="en-US" sz="1600" dirty="0">
                <a:solidFill>
                  <a:srgbClr val="002060"/>
                </a:solidFill>
              </a:rPr>
              <a:t>circulators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CC881E4-EB3D-526F-9AD6-B81A5CD41B0C}"/>
              </a:ext>
            </a:extLst>
          </p:cNvPr>
          <p:cNvSpPr/>
          <p:nvPr/>
        </p:nvSpPr>
        <p:spPr>
          <a:xfrm>
            <a:off x="1230980" y="3860981"/>
            <a:ext cx="9783019" cy="527150"/>
          </a:xfrm>
          <a:prstGeom prst="roundRect">
            <a:avLst/>
          </a:prstGeom>
          <a:noFill/>
          <a:ln w="381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Espace réservé du texte 1">
            <a:extLst>
              <a:ext uri="{FF2B5EF4-FFF2-40B4-BE49-F238E27FC236}">
                <a16:creationId xmlns:a16="http://schemas.microsoft.com/office/drawing/2014/main" id="{5FAF8F9B-1E8D-EF4D-9742-2DFAF767988D}"/>
              </a:ext>
            </a:extLst>
          </p:cNvPr>
          <p:cNvSpPr txBox="1">
            <a:spLocks/>
          </p:cNvSpPr>
          <p:nvPr/>
        </p:nvSpPr>
        <p:spPr>
          <a:xfrm>
            <a:off x="588000" y="4600487"/>
            <a:ext cx="11299200" cy="118901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16000" indent="-216000" algn="l" defTabSz="914400" rtl="0" eaLnBrk="1" latinLnBrk="0" hangingPunct="1">
              <a:lnSpc>
                <a:spcPct val="114000"/>
              </a:lnSpc>
              <a:spcBef>
                <a:spcPts val="1600"/>
              </a:spcBef>
              <a:buClrTx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defRPr sz="1800" b="1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216000" indent="-216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Clr>
                <a:schemeClr val="accent3"/>
              </a:buClr>
              <a:buFont typeface="Wingdings 3" panose="05040102010807070707" pitchFamily="18" charset="2"/>
              <a:buChar char="ê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14000"/>
              </a:lnSpc>
              <a:spcBef>
                <a:spcPts val="600"/>
              </a:spcBef>
              <a:buFont typeface="Century Gothic" panose="020B0502020202020204" pitchFamily="34" charset="0"/>
              <a:buChar char="–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44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Clr>
                <a:schemeClr val="accent3"/>
              </a:buClr>
              <a:buFont typeface="Arial" panose="020B0604020202020204" pitchFamily="34" charset="0"/>
              <a:buChar char="›"/>
              <a:defRPr sz="1100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4pPr>
            <a:lvl5pPr marL="936000" indent="-108000" algn="l" defTabSz="914400" rtl="0" eaLnBrk="1" latinLnBrk="0" hangingPunct="1">
              <a:lnSpc>
                <a:spcPct val="114000"/>
              </a:lnSpc>
              <a:spcBef>
                <a:spcPts val="300"/>
              </a:spcBef>
              <a:buFont typeface="Wingdings 3" panose="05040102010807070707" pitchFamily="18" charset="2"/>
              <a:buChar char=""/>
              <a:defRPr sz="1000" kern="1200" baseline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Perspectives : </a:t>
            </a:r>
          </a:p>
          <a:p>
            <a:pPr lvl="1"/>
            <a:r>
              <a:rPr lang="en-US" sz="1600" b="1" dirty="0"/>
              <a:t>Material development: </a:t>
            </a:r>
            <a:r>
              <a:rPr lang="en-US" dirty="0"/>
              <a:t>increase more ferrite permittivity</a:t>
            </a:r>
          </a:p>
          <a:p>
            <a:pPr lvl="1"/>
            <a:r>
              <a:rPr lang="en-US" sz="1600" b="1" dirty="0"/>
              <a:t>Process development:  </a:t>
            </a:r>
            <a:r>
              <a:rPr lang="en-US" dirty="0"/>
              <a:t>produce a circulator with the </a:t>
            </a:r>
            <a:r>
              <a:rPr lang="en-US" b="1" dirty="0"/>
              <a:t>complete LTCC </a:t>
            </a:r>
            <a:r>
              <a:rPr lang="en-US" dirty="0"/>
              <a:t>process (cofiring all materials including metallic parts)</a:t>
            </a:r>
          </a:p>
        </p:txBody>
      </p:sp>
    </p:spTree>
    <p:extLst>
      <p:ext uri="{BB962C8B-B14F-4D97-AF65-F5344CB8AC3E}">
        <p14:creationId xmlns:p14="http://schemas.microsoft.com/office/powerpoint/2010/main" val="1543846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160625A-1311-9032-EA02-E44869B94A79}"/>
              </a:ext>
            </a:extLst>
          </p:cNvPr>
          <p:cNvSpPr txBox="1"/>
          <p:nvPr/>
        </p:nvSpPr>
        <p:spPr>
          <a:xfrm>
            <a:off x="4292867" y="3429000"/>
            <a:ext cx="4260783" cy="92333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fr-FR" sz="6000" b="1" dirty="0" err="1">
                <a:solidFill>
                  <a:srgbClr val="242A75"/>
                </a:solidFill>
              </a:rPr>
              <a:t>Thank</a:t>
            </a:r>
            <a:r>
              <a:rPr lang="fr-FR" sz="6000" b="1" dirty="0">
                <a:solidFill>
                  <a:srgbClr val="242A75"/>
                </a:solidFill>
              </a:rPr>
              <a:t> </a:t>
            </a:r>
            <a:r>
              <a:rPr lang="fr-FR" sz="6000" b="1" dirty="0" err="1">
                <a:solidFill>
                  <a:srgbClr val="242A75"/>
                </a:solidFill>
              </a:rPr>
              <a:t>you</a:t>
            </a:r>
            <a:endParaRPr lang="fr-FR" sz="6000" b="1" dirty="0">
              <a:solidFill>
                <a:srgbClr val="242A7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541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Thales">
      <a:dk1>
        <a:srgbClr val="181A22"/>
      </a:dk1>
      <a:lt1>
        <a:srgbClr val="FFFFFF"/>
      </a:lt1>
      <a:dk2>
        <a:srgbClr val="242A75"/>
      </a:dk2>
      <a:lt2>
        <a:srgbClr val="00BBDD"/>
      </a:lt2>
      <a:accent1>
        <a:srgbClr val="AE2573"/>
      </a:accent1>
      <a:accent2>
        <a:srgbClr val="7C7FAB"/>
      </a:accent2>
      <a:accent3>
        <a:srgbClr val="00AB8E"/>
      </a:accent3>
      <a:accent4>
        <a:srgbClr val="EE2737"/>
      </a:accent4>
      <a:accent5>
        <a:srgbClr val="FFA300"/>
      </a:accent5>
      <a:accent6>
        <a:srgbClr val="FDDA24"/>
      </a:accent6>
      <a:hlink>
        <a:srgbClr val="242A75"/>
      </a:hlink>
      <a:folHlink>
        <a:srgbClr val="242A75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2">
                <a:alpha val="0"/>
              </a:schemeClr>
            </a:gs>
            <a:gs pos="100000">
              <a:schemeClr val="tx2"/>
            </a:gs>
          </a:gsLst>
          <a:lin ang="1680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 algn="l"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Thales">
      <a:dk1>
        <a:srgbClr val="181A22"/>
      </a:dk1>
      <a:lt1>
        <a:srgbClr val="FFFFFF"/>
      </a:lt1>
      <a:dk2>
        <a:srgbClr val="242A75"/>
      </a:dk2>
      <a:lt2>
        <a:srgbClr val="00BBDD"/>
      </a:lt2>
      <a:accent1>
        <a:srgbClr val="AE2573"/>
      </a:accent1>
      <a:accent2>
        <a:srgbClr val="7C7FAB"/>
      </a:accent2>
      <a:accent3>
        <a:srgbClr val="00AB8E"/>
      </a:accent3>
      <a:accent4>
        <a:srgbClr val="EE2737"/>
      </a:accent4>
      <a:accent5>
        <a:srgbClr val="FFA300"/>
      </a:accent5>
      <a:accent6>
        <a:srgbClr val="FDDA24"/>
      </a:accent6>
      <a:hlink>
        <a:srgbClr val="242A75"/>
      </a:hlink>
      <a:folHlink>
        <a:srgbClr val="242A75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gradFill>
          <a:gsLst>
            <a:gs pos="0">
              <a:schemeClr val="tx2">
                <a:alpha val="0"/>
              </a:schemeClr>
            </a:gs>
            <a:gs pos="100000">
              <a:schemeClr val="tx2"/>
            </a:gs>
          </a:gsLst>
          <a:lin ang="16800000" scaled="0"/>
        </a:gra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lIns="0" tIns="0" rIns="0" bIns="0" rtlCol="0">
        <a:spAutoFit/>
      </a:bodyPr>
      <a:lstStyle>
        <a:defPPr algn="l">
          <a:defRPr sz="16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67264375570BA4FBCBDADFAC2E5F86E" ma:contentTypeVersion="15" ma:contentTypeDescription="Create a new document." ma:contentTypeScope="" ma:versionID="eaed55dee9fc150cf72bc02fbaf959a3">
  <xsd:schema xmlns:xsd="http://www.w3.org/2001/XMLSchema" xmlns:xs="http://www.w3.org/2001/XMLSchema" xmlns:p="http://schemas.microsoft.com/office/2006/metadata/properties" xmlns:ns1="http://schemas.microsoft.com/sharepoint/v3" xmlns:ns2="8e67479b-ecda-47d0-818b-f7949f60679b" xmlns:ns3="20942923-55d2-49c8-b9c0-81829f89baaf" targetNamespace="http://schemas.microsoft.com/office/2006/metadata/properties" ma:root="true" ma:fieldsID="11d824407df04923b5c0ed2772f3c817" ns1:_="" ns2:_="" ns3:_="">
    <xsd:import namespace="http://schemas.microsoft.com/sharepoint/v3"/>
    <xsd:import namespace="8e67479b-ecda-47d0-818b-f7949f60679b"/>
    <xsd:import namespace="20942923-55d2-49c8-b9c0-81829f89baa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e67479b-ecda-47d0-818b-f7949f6067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688d343-e684-46db-b94f-a4cae8ed19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942923-55d2-49c8-b9c0-81829f89baa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289861a-0e22-48e1-9f14-1e930b706a5b}" ma:internalName="TaxCatchAll" ma:showField="CatchAllData" ma:web="20942923-55d2-49c8-b9c0-81829f89baa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20942923-55d2-49c8-b9c0-81829f89baaf" xsi:nil="true"/>
    <lcf76f155ced4ddcb4097134ff3c332f xmlns="8e67479b-ecda-47d0-818b-f7949f60679b">
      <Terms xmlns="http://schemas.microsoft.com/office/infopath/2007/PartnerControls"/>
    </lcf76f155ced4ddcb4097134ff3c332f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F158AC3-7003-4B4F-8D11-00062FC6C45D}"/>
</file>

<file path=customXml/itemProps2.xml><?xml version="1.0" encoding="utf-8"?>
<ds:datastoreItem xmlns:ds="http://schemas.openxmlformats.org/officeDocument/2006/customXml" ds:itemID="{A94C3922-1D41-46A5-9FBA-0DE0F5AF3B16}"/>
</file>

<file path=customXml/itemProps3.xml><?xml version="1.0" encoding="utf-8"?>
<ds:datastoreItem xmlns:ds="http://schemas.openxmlformats.org/officeDocument/2006/customXml" ds:itemID="{A1A343AE-4C77-4FF5-9589-263BE6FDC536}"/>
</file>

<file path=docProps/app.xml><?xml version="1.0" encoding="utf-8"?>
<Properties xmlns="http://schemas.openxmlformats.org/officeDocument/2006/extended-properties" xmlns:vt="http://schemas.openxmlformats.org/officeDocument/2006/docPropsVTypes">
  <TotalTime>22934</TotalTime>
  <Words>1309</Words>
  <Application>Microsoft Office PowerPoint</Application>
  <PresentationFormat>Grand écran</PresentationFormat>
  <Paragraphs>472</Paragraphs>
  <Slides>21</Slides>
  <Notes>14</Notes>
  <HiddenSlides>0</HiddenSlides>
  <MMClips>0</MMClips>
  <ScaleCrop>false</ScaleCrop>
  <HeadingPairs>
    <vt:vector size="6" baseType="variant">
      <vt:variant>
        <vt:lpstr>Polices utilisées</vt:lpstr>
      </vt:variant>
      <vt:variant>
        <vt:i4>13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21</vt:i4>
      </vt:variant>
    </vt:vector>
  </HeadingPairs>
  <TitlesOfParts>
    <vt:vector size="36" baseType="lpstr">
      <vt:lpstr>Aptos</vt:lpstr>
      <vt:lpstr>Arial</vt:lpstr>
      <vt:lpstr>Arial </vt:lpstr>
      <vt:lpstr>Arial*</vt:lpstr>
      <vt:lpstr>Calibri</vt:lpstr>
      <vt:lpstr>Cambria</vt:lpstr>
      <vt:lpstr>Cambria Math</vt:lpstr>
      <vt:lpstr>Century Gothic</vt:lpstr>
      <vt:lpstr>Courier New</vt:lpstr>
      <vt:lpstr>inter</vt:lpstr>
      <vt:lpstr>Times</vt:lpstr>
      <vt:lpstr>Wingdings</vt:lpstr>
      <vt:lpstr>Wingdings 3</vt:lpstr>
      <vt:lpstr>1_Office Theme</vt:lpstr>
      <vt:lpstr>2_Office Theme</vt:lpstr>
      <vt:lpstr>High permittivity garnet ferrites for LTCC compatible circulators </vt:lpstr>
      <vt:lpstr>Summary</vt:lpstr>
      <vt:lpstr>Summary</vt:lpstr>
      <vt:lpstr>I. Context &amp; objectives </vt:lpstr>
      <vt:lpstr>I. Context &amp; objectives </vt:lpstr>
      <vt:lpstr>I. Context &amp; objectives </vt:lpstr>
      <vt:lpstr>I. Context &amp; objectives </vt:lpstr>
      <vt:lpstr>I. Context &amp; objectives </vt:lpstr>
      <vt:lpstr>I. Context &amp; objectives </vt:lpstr>
      <vt:lpstr>Summary</vt:lpstr>
      <vt:lpstr>II. Ferrite synthesis</vt:lpstr>
      <vt:lpstr>II. Ferrite synthesis</vt:lpstr>
      <vt:lpstr>Summary</vt:lpstr>
      <vt:lpstr>III. Design and fabrication of circulator</vt:lpstr>
      <vt:lpstr>III. Design and fabrication of circulator</vt:lpstr>
      <vt:lpstr>Summary</vt:lpstr>
      <vt:lpstr>IV. Measurements</vt:lpstr>
      <vt:lpstr>IV. Measurements</vt:lpstr>
      <vt:lpstr>Summary</vt:lpstr>
      <vt:lpstr>V. Conclusion &amp; Perspectives</vt:lpstr>
      <vt:lpstr>Présentation PowerPoint</vt:lpstr>
    </vt:vector>
  </TitlesOfParts>
  <Company>Thales UK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Titre du ppt sur deux ou trois lignes</dc:title>
  <dc:creator>Wakefield, Mike</dc:creator>
  <cp:lastModifiedBy>Mathis LEGAY</cp:lastModifiedBy>
  <cp:revision>752</cp:revision>
  <dcterms:created xsi:type="dcterms:W3CDTF">2024-01-22T13:34:20Z</dcterms:created>
  <dcterms:modified xsi:type="dcterms:W3CDTF">2026-10-12T10:40:31Z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f3970a7-9045-4e66-851b-0f6441328e62_Enabled">
    <vt:lpwstr>true</vt:lpwstr>
  </property>
  <property fmtid="{D5CDD505-2E9C-101B-9397-08002B2CF9AE}" pid="3" name="MSIP_Label_ff3970a7-9045-4e66-851b-0f6441328e62_SetDate">
    <vt:lpwstr>2026-10-12T10:40:28Z</vt:lpwstr>
  </property>
  <property fmtid="{D5CDD505-2E9C-101B-9397-08002B2CF9AE}" pid="4" name="MSIP_Label_ff3970a7-9045-4e66-851b-0f6441328e62_Method">
    <vt:lpwstr>Privileged</vt:lpwstr>
  </property>
  <property fmtid="{D5CDD505-2E9C-101B-9397-08002B2CF9AE}" pid="5" name="MSIP_Label_ff3970a7-9045-4e66-851b-0f6441328e62_Name">
    <vt:lpwstr>THALES-CORE-02</vt:lpwstr>
  </property>
  <property fmtid="{D5CDD505-2E9C-101B-9397-08002B2CF9AE}" pid="6" name="MSIP_Label_ff3970a7-9045-4e66-851b-0f6441328e62_SiteId">
    <vt:lpwstr>6e603289-5e46-4e26-ac7c-03a85420a9a5</vt:lpwstr>
  </property>
  <property fmtid="{D5CDD505-2E9C-101B-9397-08002B2CF9AE}" pid="7" name="MSIP_Label_ff3970a7-9045-4e66-851b-0f6441328e62_ActionId">
    <vt:lpwstr>9187b8d8-a0f6-46cd-a93d-8001f445c4c9</vt:lpwstr>
  </property>
  <property fmtid="{D5CDD505-2E9C-101B-9397-08002B2CF9AE}" pid="8" name="MSIP_Label_ff3970a7-9045-4e66-851b-0f6441328e62_ContentBits">
    <vt:lpwstr>3</vt:lpwstr>
  </property>
  <property fmtid="{D5CDD505-2E9C-101B-9397-08002B2CF9AE}" pid="9" name="Thales-Sensitivity">
    <vt:lpwstr>{TGLIMDIS}</vt:lpwstr>
  </property>
  <property fmtid="{D5CDD505-2E9C-101B-9397-08002B2CF9AE}" pid="10" name="DLPManualFileClassification">
    <vt:lpwstr>{FF3970A7-9045-4E66-851B-0F6441328E62}</vt:lpwstr>
  </property>
  <property fmtid="{D5CDD505-2E9C-101B-9397-08002B2CF9AE}" pid="11" name="ContentTypeId">
    <vt:lpwstr>0x010100267264375570BA4FBCBDADFAC2E5F86E</vt:lpwstr>
  </property>
</Properties>
</file>